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8" d="100"/>
          <a:sy n="68" d="100"/>
        </p:scale>
        <p:origin x="1182"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E7315F5F-B49A-4471-9729-6C61AF16E144}" type="datetimeFigureOut">
              <a:rPr lang="en-US" smtClean="0"/>
              <a:t>2/7/2018</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1A11C603-BC5C-40BE-B6CD-AD35529B38A2}" type="slidenum">
              <a:rPr lang="en-US" smtClean="0"/>
              <a:t>‹#›</a:t>
            </a:fld>
            <a:endParaRPr lang="en-US"/>
          </a:p>
        </p:txBody>
      </p:sp>
    </p:spTree>
    <p:extLst>
      <p:ext uri="{BB962C8B-B14F-4D97-AF65-F5344CB8AC3E}">
        <p14:creationId xmlns:p14="http://schemas.microsoft.com/office/powerpoint/2010/main" val="26264868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ctrTitle"/>
          </p:nvPr>
        </p:nvSpPr>
        <p:spPr>
          <a:xfrm>
            <a:off x="1028700" y="1803405"/>
            <a:ext cx="7086600" cy="1825096"/>
          </a:xfrm>
        </p:spPr>
        <p:txBody>
          <a:bodyPr anchor="b">
            <a:normAutofit/>
          </a:bodyPr>
          <a:lstStyle>
            <a:lvl1pPr algn="l">
              <a:defRPr sz="4500"/>
            </a:lvl1pPr>
          </a:lstStyle>
          <a:p>
            <a:r>
              <a:rPr lang="en-US"/>
              <a:t>Click to edit Master title style</a:t>
            </a:r>
            <a:endParaRPr lang="en-US" dirty="0"/>
          </a:p>
        </p:txBody>
      </p:sp>
      <p:sp>
        <p:nvSpPr>
          <p:cNvPr id="3" name="Subtitle 2"/>
          <p:cNvSpPr>
            <a:spLocks noGrp="1"/>
          </p:cNvSpPr>
          <p:nvPr>
            <p:ph type="subTitle" idx="1"/>
          </p:nvPr>
        </p:nvSpPr>
        <p:spPr>
          <a:xfrm>
            <a:off x="1028700" y="3632201"/>
            <a:ext cx="7086600" cy="685800"/>
          </a:xfrm>
        </p:spPr>
        <p:txBody>
          <a:bodyPr>
            <a:normAutofit/>
          </a:bodyPr>
          <a:lstStyle>
            <a:lvl1pPr marL="0" indent="0" algn="l">
              <a:buNone/>
              <a:defRPr sz="15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932171" y="4314328"/>
            <a:ext cx="2183130" cy="374642"/>
          </a:xfrm>
        </p:spPr>
        <p:txBody>
          <a:bodyPr/>
          <a:lstStyle/>
          <a:p>
            <a:fld id="{48A87A34-81AB-432B-8DAE-1953F412C126}" type="datetimeFigureOut">
              <a:rPr lang="en-US" smtClean="0"/>
              <a:t>2/7/2018</a:t>
            </a:fld>
            <a:endParaRPr lang="en-US" dirty="0"/>
          </a:p>
        </p:txBody>
      </p:sp>
      <p:sp>
        <p:nvSpPr>
          <p:cNvPr id="5" name="Footer Placeholder 4"/>
          <p:cNvSpPr>
            <a:spLocks noGrp="1"/>
          </p:cNvSpPr>
          <p:nvPr>
            <p:ph type="ftr" sz="quarter" idx="11"/>
          </p:nvPr>
        </p:nvSpPr>
        <p:spPr>
          <a:xfrm>
            <a:off x="1028700" y="4323846"/>
            <a:ext cx="4800600" cy="365125"/>
          </a:xfrm>
        </p:spPr>
        <p:txBody>
          <a:bodyPr/>
          <a:lstStyle/>
          <a:p>
            <a:endParaRPr lang="en-US" dirty="0"/>
          </a:p>
        </p:txBody>
      </p:sp>
      <p:sp>
        <p:nvSpPr>
          <p:cNvPr id="6" name="Slide Number Placeholder 5"/>
          <p:cNvSpPr>
            <a:spLocks noGrp="1"/>
          </p:cNvSpPr>
          <p:nvPr>
            <p:ph type="sldNum" sz="quarter" idx="12"/>
          </p:nvPr>
        </p:nvSpPr>
        <p:spPr>
          <a:xfrm>
            <a:off x="6057900" y="1430867"/>
            <a:ext cx="20574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4470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33" y="4697361"/>
            <a:ext cx="8116526" cy="819355"/>
          </a:xfrm>
        </p:spPr>
        <p:txBody>
          <a:bodyPr anchor="b"/>
          <a:lstStyle>
            <a:lvl1pPr algn="l">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1295" y="941440"/>
            <a:ext cx="8116380" cy="347816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514350" y="5516716"/>
            <a:ext cx="8115300" cy="701969"/>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303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514350" y="753533"/>
            <a:ext cx="8115300" cy="2802467"/>
          </a:xfrm>
        </p:spPr>
        <p:txBody>
          <a:bodyPr anchor="ctr"/>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768350" y="3649134"/>
            <a:ext cx="7597887" cy="999067"/>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860839" y="381001"/>
            <a:ext cx="2183130" cy="365125"/>
          </a:xfrm>
        </p:spPr>
        <p:txBody>
          <a:bodyPr/>
          <a:lstStyle>
            <a:lvl1pPr algn="r">
              <a:defRPr/>
            </a:lvl1pPr>
          </a:lstStyle>
          <a:p>
            <a:fld id="{48A87A34-81AB-432B-8DAE-1953F412C126}" type="datetimeFigureOut">
              <a:rPr lang="en-US" smtClean="0"/>
              <a:pPr/>
              <a:t>2/7/2018</a:t>
            </a:fld>
            <a:endParaRPr lang="en-US" dirty="0"/>
          </a:p>
        </p:txBody>
      </p:sp>
      <p:sp>
        <p:nvSpPr>
          <p:cNvPr id="6" name="Footer Placeholder 5"/>
          <p:cNvSpPr>
            <a:spLocks noGrp="1"/>
          </p:cNvSpPr>
          <p:nvPr>
            <p:ph type="ftr" sz="quarter" idx="11"/>
          </p:nvPr>
        </p:nvSpPr>
        <p:spPr>
          <a:xfrm>
            <a:off x="514350" y="379942"/>
            <a:ext cx="5243619" cy="365125"/>
          </a:xfrm>
        </p:spPr>
        <p:txBody>
          <a:bodyPr/>
          <a:lstStyle/>
          <a:p>
            <a:endParaRPr lang="en-US" dirty="0"/>
          </a:p>
        </p:txBody>
      </p:sp>
      <p:sp>
        <p:nvSpPr>
          <p:cNvPr id="7" name="Slide Number Placeholder 6"/>
          <p:cNvSpPr>
            <a:spLocks noGrp="1"/>
          </p:cNvSpPr>
          <p:nvPr>
            <p:ph type="sldNum" sz="quarter" idx="12"/>
          </p:nvPr>
        </p:nvSpPr>
        <p:spPr>
          <a:xfrm>
            <a:off x="8146839" y="381001"/>
            <a:ext cx="482811"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97517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768351" y="753534"/>
            <a:ext cx="7613650" cy="2604495"/>
          </a:xfrm>
        </p:spPr>
        <p:txBody>
          <a:bodyPr anchor="ctr"/>
          <a:lstStyle>
            <a:lvl1pPr algn="l">
              <a:defRPr sz="2400"/>
            </a:lvl1pPr>
          </a:lstStyle>
          <a:p>
            <a:r>
              <a:rPr lang="en-US"/>
              <a:t>Click to edit Master title style</a:t>
            </a:r>
            <a:endParaRPr lang="en-US" dirty="0"/>
          </a:p>
        </p:txBody>
      </p:sp>
      <p:sp>
        <p:nvSpPr>
          <p:cNvPr id="12" name="Text Placeholder 3"/>
          <p:cNvSpPr>
            <a:spLocks noGrp="1"/>
          </p:cNvSpPr>
          <p:nvPr>
            <p:ph type="body" sz="half" idx="13"/>
          </p:nvPr>
        </p:nvSpPr>
        <p:spPr>
          <a:xfrm>
            <a:off x="977899" y="3365557"/>
            <a:ext cx="7194552" cy="444443"/>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4" name="Text Placeholder 3"/>
          <p:cNvSpPr>
            <a:spLocks noGrp="1"/>
          </p:cNvSpPr>
          <p:nvPr>
            <p:ph type="body" sz="half" idx="2"/>
          </p:nvPr>
        </p:nvSpPr>
        <p:spPr>
          <a:xfrm>
            <a:off x="768351" y="3959863"/>
            <a:ext cx="7613650" cy="679871"/>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860839" y="381001"/>
            <a:ext cx="2183130" cy="365125"/>
          </a:xfrm>
        </p:spPr>
        <p:txBody>
          <a:bodyPr/>
          <a:lstStyle>
            <a:lvl1pPr algn="r">
              <a:defRPr/>
            </a:lvl1pPr>
          </a:lstStyle>
          <a:p>
            <a:fld id="{48A87A34-81AB-432B-8DAE-1953F412C126}" type="datetimeFigureOut">
              <a:rPr lang="en-US" smtClean="0"/>
              <a:pPr/>
              <a:t>2/7/2018</a:t>
            </a:fld>
            <a:endParaRPr lang="en-US" dirty="0"/>
          </a:p>
        </p:txBody>
      </p:sp>
      <p:sp>
        <p:nvSpPr>
          <p:cNvPr id="6" name="Footer Placeholder 5"/>
          <p:cNvSpPr>
            <a:spLocks noGrp="1"/>
          </p:cNvSpPr>
          <p:nvPr>
            <p:ph type="ftr" sz="quarter" idx="11"/>
          </p:nvPr>
        </p:nvSpPr>
        <p:spPr>
          <a:xfrm>
            <a:off x="514350" y="379942"/>
            <a:ext cx="5243619" cy="365125"/>
          </a:xfrm>
        </p:spPr>
        <p:txBody>
          <a:bodyPr/>
          <a:lstStyle/>
          <a:p>
            <a:endParaRPr lang="en-US" dirty="0"/>
          </a:p>
        </p:txBody>
      </p:sp>
      <p:sp>
        <p:nvSpPr>
          <p:cNvPr id="7" name="Slide Number Placeholder 6"/>
          <p:cNvSpPr>
            <a:spLocks noGrp="1"/>
          </p:cNvSpPr>
          <p:nvPr>
            <p:ph type="sldNum" sz="quarter" idx="12"/>
          </p:nvPr>
        </p:nvSpPr>
        <p:spPr>
          <a:xfrm>
            <a:off x="8146839" y="381001"/>
            <a:ext cx="482811" cy="365125"/>
          </a:xfrm>
        </p:spPr>
        <p:txBody>
          <a:bodyPr/>
          <a:lstStyle/>
          <a:p>
            <a:fld id="{6D22F896-40B5-4ADD-8801-0D06FADFA095}" type="slidenum">
              <a:rPr lang="en-US" smtClean="0"/>
              <a:t>‹#›</a:t>
            </a:fld>
            <a:endParaRPr lang="en-US" dirty="0"/>
          </a:p>
        </p:txBody>
      </p:sp>
      <p:sp>
        <p:nvSpPr>
          <p:cNvPr id="9" name="TextBox 8"/>
          <p:cNvSpPr txBox="1"/>
          <p:nvPr/>
        </p:nvSpPr>
        <p:spPr>
          <a:xfrm>
            <a:off x="357188" y="93345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8238173" y="270129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293541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768371" y="1124702"/>
            <a:ext cx="7609640" cy="2511835"/>
          </a:xfrm>
        </p:spPr>
        <p:txBody>
          <a:bodyPr anchor="b"/>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768350" y="3648316"/>
            <a:ext cx="7608491" cy="999885"/>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860839" y="378884"/>
            <a:ext cx="2183130" cy="365125"/>
          </a:xfrm>
        </p:spPr>
        <p:txBody>
          <a:bodyPr/>
          <a:lstStyle>
            <a:lvl1pPr algn="r">
              <a:defRPr/>
            </a:lvl1pPr>
          </a:lstStyle>
          <a:p>
            <a:fld id="{48A87A34-81AB-432B-8DAE-1953F412C126}" type="datetimeFigureOut">
              <a:rPr lang="en-US" smtClean="0"/>
              <a:pPr/>
              <a:t>2/7/2018</a:t>
            </a:fld>
            <a:endParaRPr lang="en-US" dirty="0"/>
          </a:p>
        </p:txBody>
      </p:sp>
      <p:sp>
        <p:nvSpPr>
          <p:cNvPr id="6" name="Footer Placeholder 5"/>
          <p:cNvSpPr>
            <a:spLocks noGrp="1"/>
          </p:cNvSpPr>
          <p:nvPr>
            <p:ph type="ftr" sz="quarter" idx="11"/>
          </p:nvPr>
        </p:nvSpPr>
        <p:spPr>
          <a:xfrm>
            <a:off x="514350" y="378884"/>
            <a:ext cx="5243619" cy="365125"/>
          </a:xfrm>
        </p:spPr>
        <p:txBody>
          <a:bodyPr/>
          <a:lstStyle/>
          <a:p>
            <a:endParaRPr lang="en-US" dirty="0"/>
          </a:p>
        </p:txBody>
      </p:sp>
      <p:sp>
        <p:nvSpPr>
          <p:cNvPr id="7" name="Slide Number Placeholder 6"/>
          <p:cNvSpPr>
            <a:spLocks noGrp="1"/>
          </p:cNvSpPr>
          <p:nvPr>
            <p:ph type="sldNum" sz="quarter" idx="12"/>
          </p:nvPr>
        </p:nvSpPr>
        <p:spPr>
          <a:xfrm>
            <a:off x="8146839" y="381001"/>
            <a:ext cx="482811"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55214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45794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14350" y="2202080"/>
            <a:ext cx="2592324" cy="617320"/>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Text Placeholder 3"/>
          <p:cNvSpPr>
            <a:spLocks noGrp="1"/>
          </p:cNvSpPr>
          <p:nvPr>
            <p:ph type="body" sz="half" idx="15"/>
          </p:nvPr>
        </p:nvSpPr>
        <p:spPr>
          <a:xfrm>
            <a:off x="514349" y="2904565"/>
            <a:ext cx="2592324" cy="331413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9" name="Text Placeholder 4"/>
          <p:cNvSpPr>
            <a:spLocks noGrp="1"/>
          </p:cNvSpPr>
          <p:nvPr>
            <p:ph type="body" sz="quarter" idx="3"/>
          </p:nvPr>
        </p:nvSpPr>
        <p:spPr>
          <a:xfrm>
            <a:off x="3276600" y="2201333"/>
            <a:ext cx="2592324" cy="626534"/>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0" name="Text Placeholder 3"/>
          <p:cNvSpPr>
            <a:spLocks noGrp="1"/>
          </p:cNvSpPr>
          <p:nvPr>
            <p:ph type="body" sz="half" idx="16"/>
          </p:nvPr>
        </p:nvSpPr>
        <p:spPr>
          <a:xfrm>
            <a:off x="3275144" y="2904067"/>
            <a:ext cx="2592324" cy="331461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1" name="Text Placeholder 4"/>
          <p:cNvSpPr>
            <a:spLocks noGrp="1"/>
          </p:cNvSpPr>
          <p:nvPr>
            <p:ph type="body" sz="quarter" idx="13"/>
          </p:nvPr>
        </p:nvSpPr>
        <p:spPr>
          <a:xfrm>
            <a:off x="6038850" y="2192866"/>
            <a:ext cx="2592324" cy="626534"/>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2" name="Text Placeholder 3"/>
          <p:cNvSpPr>
            <a:spLocks noGrp="1"/>
          </p:cNvSpPr>
          <p:nvPr>
            <p:ph type="body" sz="half" idx="17"/>
          </p:nvPr>
        </p:nvSpPr>
        <p:spPr>
          <a:xfrm>
            <a:off x="6038851" y="2904565"/>
            <a:ext cx="2592324" cy="331413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16689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1" y="762000"/>
            <a:ext cx="645794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16463" y="4191001"/>
            <a:ext cx="2588687" cy="682765"/>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0" name="Picture Placeholder 2"/>
          <p:cNvSpPr>
            <a:spLocks noGrp="1" noChangeAspect="1"/>
          </p:cNvSpPr>
          <p:nvPr>
            <p:ph type="pic" idx="15"/>
          </p:nvPr>
        </p:nvSpPr>
        <p:spPr>
          <a:xfrm>
            <a:off x="516463" y="2362200"/>
            <a:ext cx="258868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1" name="Text Placeholder 3"/>
          <p:cNvSpPr>
            <a:spLocks noGrp="1"/>
          </p:cNvSpPr>
          <p:nvPr>
            <p:ph type="body" sz="half" idx="18"/>
          </p:nvPr>
        </p:nvSpPr>
        <p:spPr>
          <a:xfrm>
            <a:off x="516463" y="4873765"/>
            <a:ext cx="2588687" cy="1344921"/>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2" name="Text Placeholder 4"/>
          <p:cNvSpPr>
            <a:spLocks noGrp="1"/>
          </p:cNvSpPr>
          <p:nvPr>
            <p:ph type="body" sz="quarter" idx="3"/>
          </p:nvPr>
        </p:nvSpPr>
        <p:spPr>
          <a:xfrm>
            <a:off x="3280698" y="4191001"/>
            <a:ext cx="2586701" cy="682765"/>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3" name="Picture Placeholder 2"/>
          <p:cNvSpPr>
            <a:spLocks noGrp="1" noChangeAspect="1"/>
          </p:cNvSpPr>
          <p:nvPr>
            <p:ph type="pic" idx="21"/>
          </p:nvPr>
        </p:nvSpPr>
        <p:spPr>
          <a:xfrm>
            <a:off x="3280697" y="2362200"/>
            <a:ext cx="258670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4" name="Text Placeholder 3"/>
          <p:cNvSpPr>
            <a:spLocks noGrp="1"/>
          </p:cNvSpPr>
          <p:nvPr>
            <p:ph type="body" sz="half" idx="19"/>
          </p:nvPr>
        </p:nvSpPr>
        <p:spPr>
          <a:xfrm>
            <a:off x="3280699" y="4873764"/>
            <a:ext cx="2586701" cy="1344921"/>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5" name="Text Placeholder 4"/>
          <p:cNvSpPr>
            <a:spLocks noGrp="1"/>
          </p:cNvSpPr>
          <p:nvPr>
            <p:ph type="body" sz="quarter" idx="13"/>
          </p:nvPr>
        </p:nvSpPr>
        <p:spPr>
          <a:xfrm>
            <a:off x="6037299" y="4191001"/>
            <a:ext cx="2592352" cy="682765"/>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6" name="Picture Placeholder 2"/>
          <p:cNvSpPr>
            <a:spLocks noGrp="1" noChangeAspect="1"/>
          </p:cNvSpPr>
          <p:nvPr>
            <p:ph type="pic" idx="22"/>
          </p:nvPr>
        </p:nvSpPr>
        <p:spPr>
          <a:xfrm>
            <a:off x="6037391" y="2362200"/>
            <a:ext cx="258590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7" name="Text Placeholder 3"/>
          <p:cNvSpPr>
            <a:spLocks noGrp="1"/>
          </p:cNvSpPr>
          <p:nvPr>
            <p:ph type="body" sz="half" idx="20"/>
          </p:nvPr>
        </p:nvSpPr>
        <p:spPr>
          <a:xfrm>
            <a:off x="6037299" y="4873762"/>
            <a:ext cx="2589334" cy="1344921"/>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138767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4350" y="2194560"/>
            <a:ext cx="81153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34066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Vertical Title 1"/>
          <p:cNvSpPr>
            <a:spLocks noGrp="1"/>
          </p:cNvSpPr>
          <p:nvPr>
            <p:ph type="title" orient="vert"/>
          </p:nvPr>
        </p:nvSpPr>
        <p:spPr>
          <a:xfrm>
            <a:off x="7086600" y="745067"/>
            <a:ext cx="154305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68350" y="745068"/>
            <a:ext cx="615315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860839" y="379942"/>
            <a:ext cx="2183130" cy="365125"/>
          </a:xfrm>
        </p:spPr>
        <p:txBody>
          <a:bodyPr/>
          <a:lstStyle>
            <a:lvl1pPr algn="r">
              <a:defRPr/>
            </a:lvl1pPr>
          </a:lstStyle>
          <a:p>
            <a:fld id="{48A87A34-81AB-432B-8DAE-1953F412C126}" type="datetimeFigureOut">
              <a:rPr lang="en-US" smtClean="0"/>
              <a:pPr/>
              <a:t>2/7/2018</a:t>
            </a:fld>
            <a:endParaRPr lang="en-US" dirty="0"/>
          </a:p>
        </p:txBody>
      </p:sp>
      <p:sp>
        <p:nvSpPr>
          <p:cNvPr id="5" name="Footer Placeholder 4"/>
          <p:cNvSpPr>
            <a:spLocks noGrp="1"/>
          </p:cNvSpPr>
          <p:nvPr>
            <p:ph type="ftr" sz="quarter" idx="11"/>
          </p:nvPr>
        </p:nvSpPr>
        <p:spPr>
          <a:xfrm>
            <a:off x="514350" y="381001"/>
            <a:ext cx="5243619" cy="365125"/>
          </a:xfrm>
        </p:spPr>
        <p:txBody>
          <a:bodyPr/>
          <a:lstStyle/>
          <a:p>
            <a:endParaRPr lang="en-US" dirty="0"/>
          </a:p>
        </p:txBody>
      </p:sp>
      <p:sp>
        <p:nvSpPr>
          <p:cNvPr id="6" name="Slide Number Placeholder 5"/>
          <p:cNvSpPr>
            <a:spLocks noGrp="1"/>
          </p:cNvSpPr>
          <p:nvPr>
            <p:ph type="sldNum" sz="quarter" idx="12"/>
          </p:nvPr>
        </p:nvSpPr>
        <p:spPr>
          <a:xfrm>
            <a:off x="8146839" y="381001"/>
            <a:ext cx="482811"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2932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83860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514351" y="753534"/>
            <a:ext cx="8115299" cy="2801935"/>
          </a:xfrm>
        </p:spPr>
        <p:txBody>
          <a:bodyPr anchor="b">
            <a:normAutofit/>
          </a:bodyPr>
          <a:lstStyle>
            <a:lvl1pPr algn="r">
              <a:defRPr sz="3000"/>
            </a:lvl1pPr>
          </a:lstStyle>
          <a:p>
            <a:r>
              <a:rPr lang="en-US"/>
              <a:t>Click to edit Master title style</a:t>
            </a:r>
            <a:endParaRPr lang="en-US" dirty="0"/>
          </a:p>
        </p:txBody>
      </p:sp>
      <p:sp>
        <p:nvSpPr>
          <p:cNvPr id="3" name="Text Placeholder 2"/>
          <p:cNvSpPr>
            <a:spLocks noGrp="1"/>
          </p:cNvSpPr>
          <p:nvPr>
            <p:ph type="body" idx="1"/>
          </p:nvPr>
        </p:nvSpPr>
        <p:spPr>
          <a:xfrm>
            <a:off x="768350" y="3641726"/>
            <a:ext cx="7867650" cy="955675"/>
          </a:xfrm>
        </p:spPr>
        <p:txBody>
          <a:bodyPr>
            <a:normAutofit/>
          </a:bodyPr>
          <a:lstStyle>
            <a:lvl1pPr marL="0" indent="0" algn="r">
              <a:buNone/>
              <a:defRPr sz="165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860839" y="381001"/>
            <a:ext cx="2183130" cy="365125"/>
          </a:xfrm>
        </p:spPr>
        <p:txBody>
          <a:bodyPr/>
          <a:lstStyle>
            <a:lvl1pPr algn="r">
              <a:defRPr/>
            </a:lvl1pPr>
          </a:lstStyle>
          <a:p>
            <a:fld id="{48A87A34-81AB-432B-8DAE-1953F412C126}" type="datetimeFigureOut">
              <a:rPr lang="en-US" smtClean="0"/>
              <a:pPr/>
              <a:t>2/7/2018</a:t>
            </a:fld>
            <a:endParaRPr lang="en-US" dirty="0"/>
          </a:p>
        </p:txBody>
      </p:sp>
      <p:sp>
        <p:nvSpPr>
          <p:cNvPr id="5" name="Footer Placeholder 4"/>
          <p:cNvSpPr>
            <a:spLocks noGrp="1"/>
          </p:cNvSpPr>
          <p:nvPr>
            <p:ph type="ftr" sz="quarter" idx="11"/>
          </p:nvPr>
        </p:nvSpPr>
        <p:spPr>
          <a:xfrm>
            <a:off x="514350" y="381002"/>
            <a:ext cx="5243619" cy="364065"/>
          </a:xfrm>
        </p:spPr>
        <p:txBody>
          <a:bodyPr/>
          <a:lstStyle/>
          <a:p>
            <a:endParaRPr lang="en-US" dirty="0"/>
          </a:p>
        </p:txBody>
      </p:sp>
      <p:sp>
        <p:nvSpPr>
          <p:cNvPr id="6" name="Slide Number Placeholder 5"/>
          <p:cNvSpPr>
            <a:spLocks noGrp="1"/>
          </p:cNvSpPr>
          <p:nvPr>
            <p:ph type="sldNum" sz="quarter" idx="12"/>
          </p:nvPr>
        </p:nvSpPr>
        <p:spPr>
          <a:xfrm>
            <a:off x="8146839" y="381001"/>
            <a:ext cx="482811"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4803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4350" y="2194560"/>
            <a:ext cx="40005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194560"/>
            <a:ext cx="40005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171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45795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5807" y="2183802"/>
            <a:ext cx="3809993" cy="823912"/>
          </a:xfrm>
        </p:spPr>
        <p:txBody>
          <a:bodyPr anchor="b">
            <a:norm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514351" y="3132667"/>
            <a:ext cx="3983831"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600" y="2183802"/>
            <a:ext cx="3829050" cy="823912"/>
          </a:xfrm>
        </p:spPr>
        <p:txBody>
          <a:bodyPr anchor="b">
            <a:norm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3132667"/>
            <a:ext cx="40005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7451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178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358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1524000"/>
            <a:ext cx="3086100" cy="1600200"/>
          </a:xfrm>
        </p:spPr>
        <p:txBody>
          <a:bodyPr anchor="b"/>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3746686" y="746760"/>
            <a:ext cx="4882964"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4350" y="3124200"/>
            <a:ext cx="3086100" cy="309448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9650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1524000"/>
            <a:ext cx="5154930" cy="1600200"/>
          </a:xfrm>
        </p:spPr>
        <p:txBody>
          <a:bodyPr anchor="b"/>
          <a:lstStyle>
            <a:lvl1pPr algn="l">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895928" y="751242"/>
            <a:ext cx="2733722" cy="5467443"/>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514350" y="3124200"/>
            <a:ext cx="5154930" cy="309448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2645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441450"/>
          </a:xfrm>
          <a:prstGeom prst="rect">
            <a:avLst/>
          </a:prstGeom>
        </p:spPr>
      </p:pic>
      <p:sp>
        <p:nvSpPr>
          <p:cNvPr id="2" name="Title Placeholder 1"/>
          <p:cNvSpPr>
            <a:spLocks noGrp="1"/>
          </p:cNvSpPr>
          <p:nvPr>
            <p:ph type="title"/>
          </p:nvPr>
        </p:nvSpPr>
        <p:spPr>
          <a:xfrm>
            <a:off x="2171700" y="764373"/>
            <a:ext cx="645795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4350" y="2194561"/>
            <a:ext cx="81153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46520" y="6356351"/>
            <a:ext cx="2183130"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48A87A34-81AB-432B-8DAE-1953F412C126}" type="datetimeFigureOut">
              <a:rPr lang="en-US" smtClean="0"/>
              <a:pPr/>
              <a:t>2/7/2018</a:t>
            </a:fld>
            <a:endParaRPr lang="en-US" dirty="0"/>
          </a:p>
        </p:txBody>
      </p:sp>
      <p:sp>
        <p:nvSpPr>
          <p:cNvPr id="5" name="Footer Placeholder 4"/>
          <p:cNvSpPr>
            <a:spLocks noGrp="1"/>
          </p:cNvSpPr>
          <p:nvPr>
            <p:ph type="ftr" sz="quarter" idx="3"/>
          </p:nvPr>
        </p:nvSpPr>
        <p:spPr>
          <a:xfrm>
            <a:off x="514350" y="6355846"/>
            <a:ext cx="5829300" cy="365125"/>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2057400"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9204190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685800" rtl="0" eaLnBrk="1" latinLnBrk="0" hangingPunct="1">
        <a:lnSpc>
          <a:spcPct val="90000"/>
        </a:lnSpc>
        <a:spcBef>
          <a:spcPct val="0"/>
        </a:spcBef>
        <a:buNone/>
        <a:defRPr sz="3000" kern="1200" cap="all" baseline="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65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New Thing</a:t>
            </a:r>
          </a:p>
        </p:txBody>
      </p:sp>
      <p:sp>
        <p:nvSpPr>
          <p:cNvPr id="3" name="Subtitle 2"/>
          <p:cNvSpPr>
            <a:spLocks noGrp="1"/>
          </p:cNvSpPr>
          <p:nvPr>
            <p:ph type="subTitle" idx="1"/>
          </p:nvPr>
        </p:nvSpPr>
        <p:spPr>
          <a:xfrm>
            <a:off x="1028700" y="3581400"/>
            <a:ext cx="7086600" cy="2114550"/>
          </a:xfrm>
        </p:spPr>
        <p:txBody>
          <a:bodyPr>
            <a:noAutofit/>
          </a:bodyPr>
          <a:lstStyle/>
          <a:p>
            <a:r>
              <a:rPr lang="en-US" sz="2400" dirty="0"/>
              <a:t>Do not remember the former things, Nor consider the things of old. Behold, I will do a new thing, Now it shall spring forth; Shall you not know it? Is. 43:18-19 (NKJV)</a:t>
            </a:r>
          </a:p>
        </p:txBody>
      </p:sp>
    </p:spTree>
    <p:extLst>
      <p:ext uri="{BB962C8B-B14F-4D97-AF65-F5344CB8AC3E}">
        <p14:creationId xmlns:p14="http://schemas.microsoft.com/office/powerpoint/2010/main" val="1197684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12" y="853755"/>
            <a:ext cx="8029575" cy="969771"/>
          </a:xfrm>
        </p:spPr>
        <p:txBody>
          <a:bodyPr/>
          <a:lstStyle/>
          <a:p>
            <a:pPr algn="ctr"/>
            <a:r>
              <a:rPr lang="en-US" dirty="0"/>
              <a:t>A New Thing</a:t>
            </a:r>
          </a:p>
        </p:txBody>
      </p:sp>
      <p:sp>
        <p:nvSpPr>
          <p:cNvPr id="3" name="Content Placeholder 2"/>
          <p:cNvSpPr>
            <a:spLocks noGrp="1"/>
          </p:cNvSpPr>
          <p:nvPr>
            <p:ph idx="1"/>
          </p:nvPr>
        </p:nvSpPr>
        <p:spPr>
          <a:xfrm>
            <a:off x="514349" y="1645921"/>
            <a:ext cx="8115300" cy="4024125"/>
          </a:xfrm>
        </p:spPr>
        <p:txBody>
          <a:bodyPr>
            <a:normAutofit/>
          </a:bodyPr>
          <a:lstStyle/>
          <a:p>
            <a:r>
              <a:rPr lang="en-US" sz="1950" i="1" dirty="0"/>
              <a:t>Forget about what's happened; don't keep going over old history. Be alert, be present. I'm about to do something brand--‐new. It's bursting out! Don't you see it? Is. 43:18-19 (MSG. What has God been up to?</a:t>
            </a:r>
          </a:p>
          <a:p>
            <a:r>
              <a:rPr lang="en-US" sz="1950" dirty="0"/>
              <a:t>Think about what needs to be honored, affirmed and moved center in your life?</a:t>
            </a:r>
          </a:p>
          <a:p>
            <a:r>
              <a:rPr lang="en-US" sz="1950" dirty="0"/>
              <a:t>What gifts can you share with others?</a:t>
            </a:r>
          </a:p>
          <a:p>
            <a:r>
              <a:rPr lang="en-US" sz="1950" dirty="0"/>
              <a:t>What things should you let go off so you can receive what God has for you?</a:t>
            </a:r>
          </a:p>
          <a:p>
            <a:r>
              <a:rPr lang="en-US" sz="1950" dirty="0"/>
              <a:t>Gracious  and Holy God, Give us wisdom to perceive you, diligence to seek you, patience to wait for you, eyes to behold you, a heart to meditate on you, through the power of the Spirit of Jesus our Lord. Amen. (St. Benedict)</a:t>
            </a:r>
          </a:p>
          <a:p>
            <a:endParaRPr lang="en-US" dirty="0"/>
          </a:p>
        </p:txBody>
      </p:sp>
    </p:spTree>
    <p:extLst>
      <p:ext uri="{BB962C8B-B14F-4D97-AF65-F5344CB8AC3E}">
        <p14:creationId xmlns:p14="http://schemas.microsoft.com/office/powerpoint/2010/main" val="1063560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1430530"/>
            <a:ext cx="8115300" cy="969771"/>
          </a:xfrm>
        </p:spPr>
        <p:txBody>
          <a:bodyPr/>
          <a:lstStyle/>
          <a:p>
            <a:endParaRPr lang="en-US" dirty="0"/>
          </a:p>
        </p:txBody>
      </p:sp>
      <p:sp>
        <p:nvSpPr>
          <p:cNvPr id="3" name="Content Placeholder 2"/>
          <p:cNvSpPr>
            <a:spLocks noGrp="1"/>
          </p:cNvSpPr>
          <p:nvPr>
            <p:ph idx="1"/>
          </p:nvPr>
        </p:nvSpPr>
        <p:spPr/>
        <p:txBody>
          <a:bodyPr/>
          <a:lstStyle/>
          <a:p>
            <a:r>
              <a:rPr lang="en-US" dirty="0"/>
              <a:t>Next Bible Study</a:t>
            </a:r>
          </a:p>
          <a:p>
            <a:r>
              <a:rPr lang="en-US" dirty="0"/>
              <a:t>TBA</a:t>
            </a:r>
          </a:p>
        </p:txBody>
      </p:sp>
    </p:spTree>
    <p:extLst>
      <p:ext uri="{BB962C8B-B14F-4D97-AF65-F5344CB8AC3E}">
        <p14:creationId xmlns:p14="http://schemas.microsoft.com/office/powerpoint/2010/main" val="4014938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1430530"/>
            <a:ext cx="8115300" cy="969771"/>
          </a:xfrm>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a:t>Resources</a:t>
            </a:r>
          </a:p>
          <a:p>
            <a:r>
              <a:rPr lang="en-US" dirty="0"/>
              <a:t>I’m doing a new thing Bible Study by Bishop Claire Burkat.</a:t>
            </a:r>
          </a:p>
        </p:txBody>
      </p:sp>
    </p:spTree>
    <p:extLst>
      <p:ext uri="{BB962C8B-B14F-4D97-AF65-F5344CB8AC3E}">
        <p14:creationId xmlns:p14="http://schemas.microsoft.com/office/powerpoint/2010/main" val="1664907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1430530"/>
            <a:ext cx="8115300" cy="969771"/>
          </a:xfrm>
        </p:spPr>
        <p:txBody>
          <a:bodyPr/>
          <a:lstStyle/>
          <a:p>
            <a:pPr algn="ctr"/>
            <a:r>
              <a:rPr lang="en-US" dirty="0"/>
              <a:t>A New Thing</a:t>
            </a:r>
          </a:p>
        </p:txBody>
      </p:sp>
      <p:sp>
        <p:nvSpPr>
          <p:cNvPr id="3" name="Content Placeholder 2"/>
          <p:cNvSpPr>
            <a:spLocks noGrp="1"/>
          </p:cNvSpPr>
          <p:nvPr>
            <p:ph idx="1"/>
          </p:nvPr>
        </p:nvSpPr>
        <p:spPr/>
        <p:txBody>
          <a:bodyPr>
            <a:normAutofit/>
          </a:bodyPr>
          <a:lstStyle/>
          <a:p>
            <a:r>
              <a:rPr lang="en-US" i="1" dirty="0"/>
              <a:t>"</a:t>
            </a:r>
            <a:r>
              <a:rPr lang="en-US" sz="2400" i="1" dirty="0"/>
              <a:t>Forget about what's happened; don't keep going over old history. Be alert, be present. I'm about to do something brand--‐new. It's bursting out! Don't</a:t>
            </a:r>
          </a:p>
          <a:p>
            <a:pPr marL="0" indent="0">
              <a:buNone/>
            </a:pPr>
            <a:r>
              <a:rPr lang="en-US" sz="2400" i="1" dirty="0"/>
              <a:t>   you see it? Is. 43:18-19 (MSG)</a:t>
            </a:r>
          </a:p>
          <a:p>
            <a:pPr marL="0" indent="0">
              <a:buNone/>
            </a:pPr>
            <a:endParaRPr lang="en-US" sz="2400" i="1" dirty="0"/>
          </a:p>
          <a:p>
            <a:r>
              <a:rPr lang="en-US" sz="2400" b="1" dirty="0"/>
              <a:t>What do you hear God calling you to do through this passage?</a:t>
            </a:r>
            <a:endParaRPr lang="en-US" sz="2400" dirty="0"/>
          </a:p>
        </p:txBody>
      </p:sp>
    </p:spTree>
    <p:extLst>
      <p:ext uri="{BB962C8B-B14F-4D97-AF65-F5344CB8AC3E}">
        <p14:creationId xmlns:p14="http://schemas.microsoft.com/office/powerpoint/2010/main" val="1717302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1430530"/>
            <a:ext cx="8115300" cy="969771"/>
          </a:xfrm>
        </p:spPr>
        <p:txBody>
          <a:bodyPr/>
          <a:lstStyle/>
          <a:p>
            <a:pPr algn="ctr"/>
            <a:r>
              <a:rPr lang="en-US" dirty="0"/>
              <a:t>A New Thing</a:t>
            </a:r>
          </a:p>
        </p:txBody>
      </p:sp>
      <p:sp>
        <p:nvSpPr>
          <p:cNvPr id="3" name="Content Placeholder 2"/>
          <p:cNvSpPr>
            <a:spLocks noGrp="1"/>
          </p:cNvSpPr>
          <p:nvPr>
            <p:ph idx="1"/>
          </p:nvPr>
        </p:nvSpPr>
        <p:spPr/>
        <p:txBody>
          <a:bodyPr>
            <a:noAutofit/>
          </a:bodyPr>
          <a:lstStyle/>
          <a:p>
            <a:r>
              <a:rPr lang="en-US" sz="2100" dirty="0"/>
              <a:t>Perhaps you are one of the 1 in 5 American families that rent storage units with revenues that exceed that of Hollywood.</a:t>
            </a:r>
          </a:p>
          <a:p>
            <a:r>
              <a:rPr lang="en-US" sz="2100" dirty="0"/>
              <a:t>We are a culture that would rather rent new space for our stuff than cut back or part with it.</a:t>
            </a:r>
          </a:p>
          <a:p>
            <a:r>
              <a:rPr lang="en-US" sz="2100" dirty="0"/>
              <a:t>When organizers from those clean your house TV shows try to help people organize, their first step is to clear everything out the room and spend time sorting it into piles of things they will keep, things they will donate or sell, and things they will simply trash.</a:t>
            </a:r>
          </a:p>
        </p:txBody>
      </p:sp>
    </p:spTree>
    <p:extLst>
      <p:ext uri="{BB962C8B-B14F-4D97-AF65-F5344CB8AC3E}">
        <p14:creationId xmlns:p14="http://schemas.microsoft.com/office/powerpoint/2010/main" val="2957060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5" y="1430530"/>
            <a:ext cx="7972425" cy="969771"/>
          </a:xfrm>
        </p:spPr>
        <p:txBody>
          <a:bodyPr/>
          <a:lstStyle/>
          <a:p>
            <a:pPr algn="ctr"/>
            <a:r>
              <a:rPr lang="en-US" dirty="0"/>
              <a:t>A New Thing</a:t>
            </a:r>
          </a:p>
        </p:txBody>
      </p:sp>
      <p:sp>
        <p:nvSpPr>
          <p:cNvPr id="3" name="Content Placeholder 2"/>
          <p:cNvSpPr>
            <a:spLocks noGrp="1"/>
          </p:cNvSpPr>
          <p:nvPr>
            <p:ph idx="1"/>
          </p:nvPr>
        </p:nvSpPr>
        <p:spPr/>
        <p:txBody>
          <a:bodyPr>
            <a:normAutofit/>
          </a:bodyPr>
          <a:lstStyle/>
          <a:p>
            <a:r>
              <a:rPr lang="en-US" sz="2100" dirty="0"/>
              <a:t>Although God’s vision, mission and Christ’s presence has not changed, we have to realize their may be things we have to let go of to make way for the new treasures God wants to give us. </a:t>
            </a:r>
          </a:p>
          <a:p>
            <a:r>
              <a:rPr lang="en-US" sz="2100" dirty="0"/>
              <a:t>So how do we clean up our spiritual attics, basements, drawers and closets to make room for the new things God has for us.</a:t>
            </a:r>
          </a:p>
          <a:p>
            <a:r>
              <a:rPr lang="en-US" sz="2100" dirty="0"/>
              <a:t>We have to clear way the clutter that makes seeing God’s will and purpose for us difficult.</a:t>
            </a:r>
          </a:p>
        </p:txBody>
      </p:sp>
    </p:spTree>
    <p:extLst>
      <p:ext uri="{BB962C8B-B14F-4D97-AF65-F5344CB8AC3E}">
        <p14:creationId xmlns:p14="http://schemas.microsoft.com/office/powerpoint/2010/main" val="1071847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1430530"/>
            <a:ext cx="8115300" cy="969771"/>
          </a:xfrm>
        </p:spPr>
        <p:txBody>
          <a:bodyPr/>
          <a:lstStyle/>
          <a:p>
            <a:pPr algn="ctr"/>
            <a:r>
              <a:rPr lang="en-US" dirty="0"/>
              <a:t>A New Thing</a:t>
            </a:r>
          </a:p>
        </p:txBody>
      </p:sp>
      <p:sp>
        <p:nvSpPr>
          <p:cNvPr id="3" name="Content Placeholder 2"/>
          <p:cNvSpPr>
            <a:spLocks noGrp="1"/>
          </p:cNvSpPr>
          <p:nvPr>
            <p:ph idx="1"/>
          </p:nvPr>
        </p:nvSpPr>
        <p:spPr/>
        <p:txBody>
          <a:bodyPr>
            <a:normAutofit/>
          </a:bodyPr>
          <a:lstStyle/>
          <a:p>
            <a:pPr marL="0" indent="0">
              <a:buNone/>
            </a:pPr>
            <a:r>
              <a:rPr lang="en-US" sz="3000" dirty="0"/>
              <a:t>What are some “former things/ways” that can hinder us from being open to what God is doing around us?</a:t>
            </a:r>
          </a:p>
        </p:txBody>
      </p:sp>
    </p:spTree>
    <p:extLst>
      <p:ext uri="{BB962C8B-B14F-4D97-AF65-F5344CB8AC3E}">
        <p14:creationId xmlns:p14="http://schemas.microsoft.com/office/powerpoint/2010/main" val="2182845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1430530"/>
            <a:ext cx="8115300" cy="969771"/>
          </a:xfrm>
        </p:spPr>
        <p:txBody>
          <a:bodyPr/>
          <a:lstStyle/>
          <a:p>
            <a:pPr algn="ctr"/>
            <a:r>
              <a:rPr lang="en-US" dirty="0"/>
              <a:t>A New Thing</a:t>
            </a:r>
          </a:p>
        </p:txBody>
      </p:sp>
      <p:sp>
        <p:nvSpPr>
          <p:cNvPr id="3" name="Content Placeholder 2"/>
          <p:cNvSpPr>
            <a:spLocks noGrp="1"/>
          </p:cNvSpPr>
          <p:nvPr>
            <p:ph idx="1"/>
          </p:nvPr>
        </p:nvSpPr>
        <p:spPr/>
        <p:txBody>
          <a:bodyPr>
            <a:normAutofit/>
          </a:bodyPr>
          <a:lstStyle/>
          <a:p>
            <a:r>
              <a:rPr lang="en-US" sz="2100" dirty="0"/>
              <a:t>This is a call to not have our vision limited by past mistakes, misfortunes and struggles. We have to put our trust in God not man. </a:t>
            </a:r>
          </a:p>
          <a:p>
            <a:r>
              <a:rPr lang="en-US" sz="2100" dirty="0"/>
              <a:t>Don’t be limited by what we try to do by ourselves. Let God be your guide.</a:t>
            </a:r>
          </a:p>
          <a:p>
            <a:r>
              <a:rPr lang="en-US" sz="2100" dirty="0"/>
              <a:t>If God be for us who can be against us.</a:t>
            </a:r>
          </a:p>
          <a:p>
            <a:r>
              <a:rPr lang="en-US" sz="2100" dirty="0"/>
              <a:t>God is not telling us to reject our past but to caution us not to be so focus on looking back that we can’t see what God is doing right in front of us.</a:t>
            </a:r>
          </a:p>
        </p:txBody>
      </p:sp>
    </p:spTree>
    <p:extLst>
      <p:ext uri="{BB962C8B-B14F-4D97-AF65-F5344CB8AC3E}">
        <p14:creationId xmlns:p14="http://schemas.microsoft.com/office/powerpoint/2010/main" val="1446566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924093"/>
            <a:ext cx="8115300" cy="969771"/>
          </a:xfrm>
        </p:spPr>
        <p:txBody>
          <a:bodyPr/>
          <a:lstStyle/>
          <a:p>
            <a:pPr algn="ctr"/>
            <a:r>
              <a:rPr lang="en-US" dirty="0"/>
              <a:t>A New Thing</a:t>
            </a:r>
          </a:p>
        </p:txBody>
      </p:sp>
      <p:sp>
        <p:nvSpPr>
          <p:cNvPr id="3" name="Content Placeholder 2"/>
          <p:cNvSpPr>
            <a:spLocks noGrp="1"/>
          </p:cNvSpPr>
          <p:nvPr>
            <p:ph idx="1"/>
          </p:nvPr>
        </p:nvSpPr>
        <p:spPr>
          <a:xfrm>
            <a:off x="514350" y="1659989"/>
            <a:ext cx="8115300" cy="3671665"/>
          </a:xfrm>
        </p:spPr>
        <p:txBody>
          <a:bodyPr>
            <a:noAutofit/>
          </a:bodyPr>
          <a:lstStyle/>
          <a:p>
            <a:r>
              <a:rPr lang="en-US" sz="2100" dirty="0"/>
              <a:t>Our challenge is to use the present to build on the past to help bring about God’s future.</a:t>
            </a:r>
          </a:p>
          <a:p>
            <a:r>
              <a:rPr lang="en-US" sz="2100" dirty="0"/>
              <a:t>The way we grew up and the things we learned are very important and it has shaped and formed us into who we are today. </a:t>
            </a:r>
          </a:p>
          <a:p>
            <a:r>
              <a:rPr lang="en-US" sz="2100" dirty="0"/>
              <a:t>This should not limit, who God can shape us into for our tomorrow.</a:t>
            </a:r>
          </a:p>
          <a:p>
            <a:r>
              <a:rPr lang="en-US" sz="2100" dirty="0"/>
              <a:t>Our mistakes and struggles are character building experiences but they should never limit God bringing His will to past in our lives.</a:t>
            </a:r>
          </a:p>
          <a:p>
            <a:r>
              <a:rPr lang="en-US" sz="2100" dirty="0"/>
              <a:t>The “new thing” God has for us is not limited by how God has moved for us in the past.</a:t>
            </a:r>
          </a:p>
        </p:txBody>
      </p:sp>
    </p:spTree>
    <p:extLst>
      <p:ext uri="{BB962C8B-B14F-4D97-AF65-F5344CB8AC3E}">
        <p14:creationId xmlns:p14="http://schemas.microsoft.com/office/powerpoint/2010/main" val="1684027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966296"/>
            <a:ext cx="8115300" cy="969771"/>
          </a:xfrm>
        </p:spPr>
        <p:txBody>
          <a:bodyPr/>
          <a:lstStyle/>
          <a:p>
            <a:pPr algn="ctr"/>
            <a:r>
              <a:rPr lang="en-US" dirty="0"/>
              <a:t>A New Thing</a:t>
            </a:r>
          </a:p>
        </p:txBody>
      </p:sp>
      <p:sp>
        <p:nvSpPr>
          <p:cNvPr id="3" name="Content Placeholder 2"/>
          <p:cNvSpPr>
            <a:spLocks noGrp="1"/>
          </p:cNvSpPr>
          <p:nvPr>
            <p:ph idx="1"/>
          </p:nvPr>
        </p:nvSpPr>
        <p:spPr>
          <a:xfrm>
            <a:off x="514350" y="1867579"/>
            <a:ext cx="8115300" cy="4024125"/>
          </a:xfrm>
        </p:spPr>
        <p:txBody>
          <a:bodyPr>
            <a:normAutofit/>
          </a:bodyPr>
          <a:lstStyle/>
          <a:p>
            <a:r>
              <a:rPr lang="en-US" sz="2100" dirty="0"/>
              <a:t>It’s springing forth what is keeping us from seeing it?</a:t>
            </a:r>
          </a:p>
          <a:p>
            <a:r>
              <a:rPr lang="en-US" sz="2100" dirty="0"/>
              <a:t>Sometimes we are not always equipped to see what God is doing.</a:t>
            </a:r>
          </a:p>
          <a:p>
            <a:r>
              <a:rPr lang="en-US" sz="2100" dirty="0"/>
              <a:t>Sometimes we are just caught up with self and can’t perceive God’s goodness.</a:t>
            </a:r>
          </a:p>
          <a:p>
            <a:r>
              <a:rPr lang="en-US" sz="2100" dirty="0"/>
              <a:t>No one engaged in warfare entangles himself with the </a:t>
            </a:r>
            <a:r>
              <a:rPr lang="en-US" sz="2100" b="1" dirty="0"/>
              <a:t>affairs</a:t>
            </a:r>
            <a:r>
              <a:rPr lang="en-US" sz="2100" dirty="0"/>
              <a:t> of this life, that he may please him who enlisted him as a soldier.  II Tim. 2:4</a:t>
            </a:r>
          </a:p>
          <a:p>
            <a:r>
              <a:rPr lang="en-US" sz="2100" dirty="0"/>
              <a:t>One of the great temptations we face is to get all wrapped up in what's going on in the world.</a:t>
            </a:r>
          </a:p>
        </p:txBody>
      </p:sp>
    </p:spTree>
    <p:extLst>
      <p:ext uri="{BB962C8B-B14F-4D97-AF65-F5344CB8AC3E}">
        <p14:creationId xmlns:p14="http://schemas.microsoft.com/office/powerpoint/2010/main" val="2524982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839687"/>
            <a:ext cx="8115300" cy="969771"/>
          </a:xfrm>
        </p:spPr>
        <p:txBody>
          <a:bodyPr/>
          <a:lstStyle/>
          <a:p>
            <a:pPr algn="ctr"/>
            <a:r>
              <a:rPr lang="en-US" dirty="0"/>
              <a:t>A New Thing</a:t>
            </a:r>
          </a:p>
        </p:txBody>
      </p:sp>
      <p:sp>
        <p:nvSpPr>
          <p:cNvPr id="3" name="Content Placeholder 2"/>
          <p:cNvSpPr>
            <a:spLocks noGrp="1"/>
          </p:cNvSpPr>
          <p:nvPr>
            <p:ph idx="1"/>
          </p:nvPr>
        </p:nvSpPr>
        <p:spPr>
          <a:xfrm>
            <a:off x="514350" y="1809458"/>
            <a:ext cx="8115300" cy="4024125"/>
          </a:xfrm>
        </p:spPr>
        <p:txBody>
          <a:bodyPr>
            <a:normAutofit fontScale="92500"/>
          </a:bodyPr>
          <a:lstStyle/>
          <a:p>
            <a:pPr marL="0" indent="0">
              <a:buNone/>
            </a:pPr>
            <a:r>
              <a:rPr lang="en-US" sz="2400" b="1" dirty="0"/>
              <a:t>Activity</a:t>
            </a:r>
          </a:p>
          <a:p>
            <a:r>
              <a:rPr lang="en-US" sz="2400" dirty="0"/>
              <a:t>On a piece of paper make 3 columns (write the following):</a:t>
            </a:r>
          </a:p>
          <a:p>
            <a:pPr marL="342900" indent="-342900">
              <a:buAutoNum type="arabicPeriod"/>
            </a:pPr>
            <a:r>
              <a:rPr lang="en-US" sz="2400" b="1" u="sng" dirty="0"/>
              <a:t>Treasures</a:t>
            </a:r>
            <a:r>
              <a:rPr lang="en-US" sz="2400" dirty="0"/>
              <a:t> : (What you consider a treasure in you life--things you want to keep)</a:t>
            </a:r>
          </a:p>
          <a:p>
            <a:pPr marL="342900" indent="-342900">
              <a:buAutoNum type="arabicPeriod"/>
            </a:pPr>
            <a:r>
              <a:rPr lang="en-US" sz="2400" b="1" u="sng" dirty="0"/>
              <a:t>Gift/Resources</a:t>
            </a:r>
            <a:r>
              <a:rPr lang="en-US" sz="2400" dirty="0"/>
              <a:t>: (Gifts and resources you can share with others)</a:t>
            </a:r>
          </a:p>
          <a:p>
            <a:pPr marL="342900" indent="-342900">
              <a:buAutoNum type="arabicPeriod"/>
            </a:pPr>
            <a:r>
              <a:rPr lang="en-US" sz="2400" b="1" u="sng" dirty="0"/>
              <a:t>Trash</a:t>
            </a:r>
            <a:r>
              <a:rPr lang="en-US" sz="2400" dirty="0"/>
              <a:t>: (Things you want to trash or at least set aside that can hinder God’s blessing or new things He has for you.)</a:t>
            </a:r>
          </a:p>
          <a:p>
            <a:pPr marL="0" indent="0">
              <a:buNone/>
            </a:pPr>
            <a:r>
              <a:rPr lang="en-US" sz="2400" dirty="0"/>
              <a:t>* After this activity, those who would like to, can share some items from their list.</a:t>
            </a:r>
          </a:p>
        </p:txBody>
      </p:sp>
    </p:spTree>
    <p:extLst>
      <p:ext uri="{BB962C8B-B14F-4D97-AF65-F5344CB8AC3E}">
        <p14:creationId xmlns:p14="http://schemas.microsoft.com/office/powerpoint/2010/main" val="421838939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72</TotalTime>
  <Words>871</Words>
  <Application>Microsoft Office PowerPoint</Application>
  <PresentationFormat>On-screen Show (4:3)</PresentationFormat>
  <Paragraphs>51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Century Gothic</vt:lpstr>
      <vt:lpstr>Vapor Trail</vt:lpstr>
      <vt:lpstr>A New Thing</vt:lpstr>
      <vt:lpstr>A New Thing</vt:lpstr>
      <vt:lpstr>A New Thing</vt:lpstr>
      <vt:lpstr>A New Thing</vt:lpstr>
      <vt:lpstr>A New Thing</vt:lpstr>
      <vt:lpstr>A New Thing</vt:lpstr>
      <vt:lpstr>A New Thing</vt:lpstr>
      <vt:lpstr>A New Thing</vt:lpstr>
      <vt:lpstr>A New Thing</vt:lpstr>
      <vt:lpstr>A New Thing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Thing</dc:title>
  <dc:creator>Stubbs, Patricia</dc:creator>
  <cp:lastModifiedBy>Abiding Faith</cp:lastModifiedBy>
  <cp:revision>9</cp:revision>
  <cp:lastPrinted>2018-01-30T16:53:24Z</cp:lastPrinted>
  <dcterms:created xsi:type="dcterms:W3CDTF">2018-01-30T15:44:50Z</dcterms:created>
  <dcterms:modified xsi:type="dcterms:W3CDTF">2018-02-07T23:56:45Z</dcterms:modified>
</cp:coreProperties>
</file>