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2"/>
  </p:notesMasterIdLst>
  <p:sldIdLst>
    <p:sldId id="256" r:id="rId2"/>
    <p:sldId id="277" r:id="rId3"/>
    <p:sldId id="257" r:id="rId4"/>
    <p:sldId id="259" r:id="rId5"/>
    <p:sldId id="285" r:id="rId6"/>
    <p:sldId id="299" r:id="rId7"/>
    <p:sldId id="283" r:id="rId8"/>
    <p:sldId id="286" r:id="rId9"/>
    <p:sldId id="260" r:id="rId10"/>
    <p:sldId id="287" r:id="rId11"/>
    <p:sldId id="263" r:id="rId12"/>
    <p:sldId id="296" r:id="rId13"/>
    <p:sldId id="271" r:id="rId14"/>
    <p:sldId id="264" r:id="rId15"/>
    <p:sldId id="288" r:id="rId16"/>
    <p:sldId id="289" r:id="rId17"/>
    <p:sldId id="311" r:id="rId18"/>
    <p:sldId id="291" r:id="rId19"/>
    <p:sldId id="293" r:id="rId20"/>
    <p:sldId id="278" r:id="rId21"/>
    <p:sldId id="292" r:id="rId22"/>
    <p:sldId id="300" r:id="rId23"/>
    <p:sldId id="294" r:id="rId24"/>
    <p:sldId id="302" r:id="rId25"/>
    <p:sldId id="267" r:id="rId26"/>
    <p:sldId id="265" r:id="rId27"/>
    <p:sldId id="275" r:id="rId28"/>
    <p:sldId id="307" r:id="rId29"/>
    <p:sldId id="303" r:id="rId30"/>
    <p:sldId id="280" r:id="rId31"/>
    <p:sldId id="290" r:id="rId32"/>
    <p:sldId id="268" r:id="rId33"/>
    <p:sldId id="309" r:id="rId34"/>
    <p:sldId id="306" r:id="rId35"/>
    <p:sldId id="308" r:id="rId36"/>
    <p:sldId id="310" r:id="rId37"/>
    <p:sldId id="312" r:id="rId38"/>
    <p:sldId id="261" r:id="rId39"/>
    <p:sldId id="305" r:id="rId40"/>
    <p:sldId id="304"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04"/>
    <p:restoredTop sz="94664"/>
  </p:normalViewPr>
  <p:slideViewPr>
    <p:cSldViewPr snapToGrid="0" snapToObjects="1">
      <p:cViewPr varScale="1">
        <p:scale>
          <a:sx n="68" d="100"/>
          <a:sy n="68" d="100"/>
        </p:scale>
        <p:origin x="1212" y="72"/>
      </p:cViewPr>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950D9D-FDFA-7B4E-81A9-843919CDD3B3}" type="doc">
      <dgm:prSet loTypeId="urn:microsoft.com/office/officeart/2005/8/layout/target1" loCatId="relationship" qsTypeId="urn:microsoft.com/office/officeart/2005/8/quickstyle/simple4" qsCatId="simple" csTypeId="urn:microsoft.com/office/officeart/2005/8/colors/accent1_2" csCatId="accent1" phldr="1"/>
      <dgm:spPr/>
      <dgm:t>
        <a:bodyPr/>
        <a:lstStyle/>
        <a:p>
          <a:endParaRPr lang="en-US"/>
        </a:p>
      </dgm:t>
    </dgm:pt>
    <dgm:pt modelId="{03CDA297-6528-AF46-9814-F5163375B3CF}">
      <dgm:prSet/>
      <dgm:spPr/>
      <dgm:t>
        <a:bodyPr/>
        <a:lstStyle/>
        <a:p>
          <a:pPr rtl="0"/>
          <a:r>
            <a:rPr lang="en-US"/>
            <a:t>Spirit</a:t>
          </a:r>
        </a:p>
      </dgm:t>
    </dgm:pt>
    <dgm:pt modelId="{8AA83C1D-040B-1342-8AE0-73D3F7CBA8F7}" type="parTrans" cxnId="{42EF82C3-00F8-6146-A2F8-9FFADFAD9FD2}">
      <dgm:prSet/>
      <dgm:spPr/>
      <dgm:t>
        <a:bodyPr/>
        <a:lstStyle/>
        <a:p>
          <a:endParaRPr lang="en-US"/>
        </a:p>
      </dgm:t>
    </dgm:pt>
    <dgm:pt modelId="{9FA46890-B3D1-B043-A01E-43294264AC8C}" type="sibTrans" cxnId="{42EF82C3-00F8-6146-A2F8-9FFADFAD9FD2}">
      <dgm:prSet/>
      <dgm:spPr/>
      <dgm:t>
        <a:bodyPr/>
        <a:lstStyle/>
        <a:p>
          <a:endParaRPr lang="en-US"/>
        </a:p>
      </dgm:t>
    </dgm:pt>
    <dgm:pt modelId="{ACA91B65-A350-8548-A493-188601766E72}">
      <dgm:prSet/>
      <dgm:spPr/>
      <dgm:t>
        <a:bodyPr/>
        <a:lstStyle/>
        <a:p>
          <a:pPr rtl="0"/>
          <a:r>
            <a:rPr lang="en-US" dirty="0"/>
            <a:t>Soul</a:t>
          </a:r>
        </a:p>
      </dgm:t>
    </dgm:pt>
    <dgm:pt modelId="{E8D0CED5-56C1-674E-8387-16892F1CE7FA}" type="parTrans" cxnId="{36AE5E88-8D59-9244-A27C-D06C437E9386}">
      <dgm:prSet/>
      <dgm:spPr/>
      <dgm:t>
        <a:bodyPr/>
        <a:lstStyle/>
        <a:p>
          <a:endParaRPr lang="en-US"/>
        </a:p>
      </dgm:t>
    </dgm:pt>
    <dgm:pt modelId="{8B78C8CE-4272-0243-B4E9-FC4477E49424}" type="sibTrans" cxnId="{36AE5E88-8D59-9244-A27C-D06C437E9386}">
      <dgm:prSet/>
      <dgm:spPr/>
      <dgm:t>
        <a:bodyPr/>
        <a:lstStyle/>
        <a:p>
          <a:endParaRPr lang="en-US"/>
        </a:p>
      </dgm:t>
    </dgm:pt>
    <dgm:pt modelId="{D8B8C3D3-7457-A845-B062-02902A8BD1FE}">
      <dgm:prSet/>
      <dgm:spPr/>
      <dgm:t>
        <a:bodyPr/>
        <a:lstStyle/>
        <a:p>
          <a:pPr rtl="0"/>
          <a:r>
            <a:rPr lang="en-US" dirty="0"/>
            <a:t>Body</a:t>
          </a:r>
        </a:p>
      </dgm:t>
    </dgm:pt>
    <dgm:pt modelId="{90C6BFEC-679D-4E4F-B048-A507B0DFD60F}" type="parTrans" cxnId="{2B153782-5A4E-994C-A1D0-507F48D8B19E}">
      <dgm:prSet/>
      <dgm:spPr/>
      <dgm:t>
        <a:bodyPr/>
        <a:lstStyle/>
        <a:p>
          <a:endParaRPr lang="en-US"/>
        </a:p>
      </dgm:t>
    </dgm:pt>
    <dgm:pt modelId="{9EF10ABD-71FE-DC4F-A61C-16EFCB50B836}" type="sibTrans" cxnId="{2B153782-5A4E-994C-A1D0-507F48D8B19E}">
      <dgm:prSet/>
      <dgm:spPr/>
      <dgm:t>
        <a:bodyPr/>
        <a:lstStyle/>
        <a:p>
          <a:endParaRPr lang="en-US"/>
        </a:p>
      </dgm:t>
    </dgm:pt>
    <dgm:pt modelId="{95947A7E-8D07-3041-B070-D3B2F7CBC405}" type="pres">
      <dgm:prSet presAssocID="{95950D9D-FDFA-7B4E-81A9-843919CDD3B3}" presName="composite" presStyleCnt="0">
        <dgm:presLayoutVars>
          <dgm:chMax val="5"/>
          <dgm:dir/>
          <dgm:resizeHandles val="exact"/>
        </dgm:presLayoutVars>
      </dgm:prSet>
      <dgm:spPr/>
    </dgm:pt>
    <dgm:pt modelId="{5C63E58C-1A2A-8E4E-91D0-01EBBDAEBA9D}" type="pres">
      <dgm:prSet presAssocID="{03CDA297-6528-AF46-9814-F5163375B3CF}" presName="circle1" presStyleLbl="lnNode1" presStyleIdx="0" presStyleCnt="3"/>
      <dgm:spPr/>
    </dgm:pt>
    <dgm:pt modelId="{43B94777-5B4F-8A4E-B16F-E97D0F893FE8}" type="pres">
      <dgm:prSet presAssocID="{03CDA297-6528-AF46-9814-F5163375B3CF}" presName="text1" presStyleLbl="revTx" presStyleIdx="0" presStyleCnt="3">
        <dgm:presLayoutVars>
          <dgm:bulletEnabled val="1"/>
        </dgm:presLayoutVars>
      </dgm:prSet>
      <dgm:spPr/>
    </dgm:pt>
    <dgm:pt modelId="{398A952A-6DFA-BD43-85EF-54B75DDCD76A}" type="pres">
      <dgm:prSet presAssocID="{03CDA297-6528-AF46-9814-F5163375B3CF}" presName="line1" presStyleLbl="callout" presStyleIdx="0" presStyleCnt="6"/>
      <dgm:spPr/>
    </dgm:pt>
    <dgm:pt modelId="{DF92D30B-F89A-7B4D-A0BA-D9EF5FCB4ED9}" type="pres">
      <dgm:prSet presAssocID="{03CDA297-6528-AF46-9814-F5163375B3CF}" presName="d1" presStyleLbl="callout" presStyleIdx="1" presStyleCnt="6"/>
      <dgm:spPr/>
    </dgm:pt>
    <dgm:pt modelId="{D0903F93-6D20-B846-9AF0-6807F53707B1}" type="pres">
      <dgm:prSet presAssocID="{ACA91B65-A350-8548-A493-188601766E72}" presName="circle2" presStyleLbl="lnNode1" presStyleIdx="1" presStyleCnt="3"/>
      <dgm:spPr/>
    </dgm:pt>
    <dgm:pt modelId="{874BC0B3-F038-E743-A572-16BE4DE48B83}" type="pres">
      <dgm:prSet presAssocID="{ACA91B65-A350-8548-A493-188601766E72}" presName="text2" presStyleLbl="revTx" presStyleIdx="1" presStyleCnt="3">
        <dgm:presLayoutVars>
          <dgm:bulletEnabled val="1"/>
        </dgm:presLayoutVars>
      </dgm:prSet>
      <dgm:spPr/>
    </dgm:pt>
    <dgm:pt modelId="{013297FE-44F1-EA4F-B69D-23B9D44ADAE2}" type="pres">
      <dgm:prSet presAssocID="{ACA91B65-A350-8548-A493-188601766E72}" presName="line2" presStyleLbl="callout" presStyleIdx="2" presStyleCnt="6"/>
      <dgm:spPr/>
    </dgm:pt>
    <dgm:pt modelId="{E90638A2-307D-3946-A668-92B8587E58E8}" type="pres">
      <dgm:prSet presAssocID="{ACA91B65-A350-8548-A493-188601766E72}" presName="d2" presStyleLbl="callout" presStyleIdx="3" presStyleCnt="6"/>
      <dgm:spPr/>
    </dgm:pt>
    <dgm:pt modelId="{E1791538-F993-7F41-A815-6E6631E03D3C}" type="pres">
      <dgm:prSet presAssocID="{D8B8C3D3-7457-A845-B062-02902A8BD1FE}" presName="circle3" presStyleLbl="lnNode1" presStyleIdx="2" presStyleCnt="3"/>
      <dgm:spPr/>
    </dgm:pt>
    <dgm:pt modelId="{12C6062D-2216-5E49-9629-4177DAA6ECE3}" type="pres">
      <dgm:prSet presAssocID="{D8B8C3D3-7457-A845-B062-02902A8BD1FE}" presName="text3" presStyleLbl="revTx" presStyleIdx="2" presStyleCnt="3">
        <dgm:presLayoutVars>
          <dgm:bulletEnabled val="1"/>
        </dgm:presLayoutVars>
      </dgm:prSet>
      <dgm:spPr/>
    </dgm:pt>
    <dgm:pt modelId="{956D239E-F11A-4E4F-9EE2-3AC6993A596A}" type="pres">
      <dgm:prSet presAssocID="{D8B8C3D3-7457-A845-B062-02902A8BD1FE}" presName="line3" presStyleLbl="callout" presStyleIdx="4" presStyleCnt="6"/>
      <dgm:spPr/>
    </dgm:pt>
    <dgm:pt modelId="{EEA360BF-6E6C-0B44-A0BA-6CA28BC68A40}" type="pres">
      <dgm:prSet presAssocID="{D8B8C3D3-7457-A845-B062-02902A8BD1FE}" presName="d3" presStyleLbl="callout" presStyleIdx="5" presStyleCnt="6"/>
      <dgm:spPr/>
    </dgm:pt>
  </dgm:ptLst>
  <dgm:cxnLst>
    <dgm:cxn modelId="{2B153782-5A4E-994C-A1D0-507F48D8B19E}" srcId="{95950D9D-FDFA-7B4E-81A9-843919CDD3B3}" destId="{D8B8C3D3-7457-A845-B062-02902A8BD1FE}" srcOrd="2" destOrd="0" parTransId="{90C6BFEC-679D-4E4F-B048-A507B0DFD60F}" sibTransId="{9EF10ABD-71FE-DC4F-A61C-16EFCB50B836}"/>
    <dgm:cxn modelId="{36AE5E88-8D59-9244-A27C-D06C437E9386}" srcId="{95950D9D-FDFA-7B4E-81A9-843919CDD3B3}" destId="{ACA91B65-A350-8548-A493-188601766E72}" srcOrd="1" destOrd="0" parTransId="{E8D0CED5-56C1-674E-8387-16892F1CE7FA}" sibTransId="{8B78C8CE-4272-0243-B4E9-FC4477E49424}"/>
    <dgm:cxn modelId="{E1D53790-AAE9-3949-898B-17C3AB11A8FE}" type="presOf" srcId="{ACA91B65-A350-8548-A493-188601766E72}" destId="{874BC0B3-F038-E743-A572-16BE4DE48B83}" srcOrd="0" destOrd="0" presId="urn:microsoft.com/office/officeart/2005/8/layout/target1"/>
    <dgm:cxn modelId="{42EF82C3-00F8-6146-A2F8-9FFADFAD9FD2}" srcId="{95950D9D-FDFA-7B4E-81A9-843919CDD3B3}" destId="{03CDA297-6528-AF46-9814-F5163375B3CF}" srcOrd="0" destOrd="0" parTransId="{8AA83C1D-040B-1342-8AE0-73D3F7CBA8F7}" sibTransId="{9FA46890-B3D1-B043-A01E-43294264AC8C}"/>
    <dgm:cxn modelId="{E95C7AC5-FB7D-CF4E-9C8E-6DE78DDE3CAE}" type="presOf" srcId="{D8B8C3D3-7457-A845-B062-02902A8BD1FE}" destId="{12C6062D-2216-5E49-9629-4177DAA6ECE3}" srcOrd="0" destOrd="0" presId="urn:microsoft.com/office/officeart/2005/8/layout/target1"/>
    <dgm:cxn modelId="{BD68BEDE-42D0-C049-AEA9-846C6087A7CE}" type="presOf" srcId="{03CDA297-6528-AF46-9814-F5163375B3CF}" destId="{43B94777-5B4F-8A4E-B16F-E97D0F893FE8}" srcOrd="0" destOrd="0" presId="urn:microsoft.com/office/officeart/2005/8/layout/target1"/>
    <dgm:cxn modelId="{82FC39F4-26D0-0B45-A437-7C90E429A00A}" type="presOf" srcId="{95950D9D-FDFA-7B4E-81A9-843919CDD3B3}" destId="{95947A7E-8D07-3041-B070-D3B2F7CBC405}" srcOrd="0" destOrd="0" presId="urn:microsoft.com/office/officeart/2005/8/layout/target1"/>
    <dgm:cxn modelId="{4774CA29-028E-EA40-AEC2-CCABB844B14B}" type="presParOf" srcId="{95947A7E-8D07-3041-B070-D3B2F7CBC405}" destId="{5C63E58C-1A2A-8E4E-91D0-01EBBDAEBA9D}" srcOrd="0" destOrd="0" presId="urn:microsoft.com/office/officeart/2005/8/layout/target1"/>
    <dgm:cxn modelId="{104EE1FA-3A77-9A40-A93A-0505535E0417}" type="presParOf" srcId="{95947A7E-8D07-3041-B070-D3B2F7CBC405}" destId="{43B94777-5B4F-8A4E-B16F-E97D0F893FE8}" srcOrd="1" destOrd="0" presId="urn:microsoft.com/office/officeart/2005/8/layout/target1"/>
    <dgm:cxn modelId="{82A7FDF2-6862-8045-B31F-5DC1D3523CD8}" type="presParOf" srcId="{95947A7E-8D07-3041-B070-D3B2F7CBC405}" destId="{398A952A-6DFA-BD43-85EF-54B75DDCD76A}" srcOrd="2" destOrd="0" presId="urn:microsoft.com/office/officeart/2005/8/layout/target1"/>
    <dgm:cxn modelId="{925FBBE1-5274-0A41-ADFF-2AA485485765}" type="presParOf" srcId="{95947A7E-8D07-3041-B070-D3B2F7CBC405}" destId="{DF92D30B-F89A-7B4D-A0BA-D9EF5FCB4ED9}" srcOrd="3" destOrd="0" presId="urn:microsoft.com/office/officeart/2005/8/layout/target1"/>
    <dgm:cxn modelId="{22980F15-A24F-B942-8D1F-06C9D555C779}" type="presParOf" srcId="{95947A7E-8D07-3041-B070-D3B2F7CBC405}" destId="{D0903F93-6D20-B846-9AF0-6807F53707B1}" srcOrd="4" destOrd="0" presId="urn:microsoft.com/office/officeart/2005/8/layout/target1"/>
    <dgm:cxn modelId="{5116B1AF-C881-8343-94BF-C57FFD7DE5C6}" type="presParOf" srcId="{95947A7E-8D07-3041-B070-D3B2F7CBC405}" destId="{874BC0B3-F038-E743-A572-16BE4DE48B83}" srcOrd="5" destOrd="0" presId="urn:microsoft.com/office/officeart/2005/8/layout/target1"/>
    <dgm:cxn modelId="{062FBA20-8DBF-2A44-B438-21576BF39BBA}" type="presParOf" srcId="{95947A7E-8D07-3041-B070-D3B2F7CBC405}" destId="{013297FE-44F1-EA4F-B69D-23B9D44ADAE2}" srcOrd="6" destOrd="0" presId="urn:microsoft.com/office/officeart/2005/8/layout/target1"/>
    <dgm:cxn modelId="{857B5D7F-B87D-4B45-9E85-F02C8B050E44}" type="presParOf" srcId="{95947A7E-8D07-3041-B070-D3B2F7CBC405}" destId="{E90638A2-307D-3946-A668-92B8587E58E8}" srcOrd="7" destOrd="0" presId="urn:microsoft.com/office/officeart/2005/8/layout/target1"/>
    <dgm:cxn modelId="{8BFF116E-1C3A-5546-B1E5-013675457929}" type="presParOf" srcId="{95947A7E-8D07-3041-B070-D3B2F7CBC405}" destId="{E1791538-F993-7F41-A815-6E6631E03D3C}" srcOrd="8" destOrd="0" presId="urn:microsoft.com/office/officeart/2005/8/layout/target1"/>
    <dgm:cxn modelId="{0B05D1C5-F96D-4949-AEDB-E0824A525052}" type="presParOf" srcId="{95947A7E-8D07-3041-B070-D3B2F7CBC405}" destId="{12C6062D-2216-5E49-9629-4177DAA6ECE3}" srcOrd="9" destOrd="0" presId="urn:microsoft.com/office/officeart/2005/8/layout/target1"/>
    <dgm:cxn modelId="{C6708752-A15C-B045-841F-A0CEA2DE558F}" type="presParOf" srcId="{95947A7E-8D07-3041-B070-D3B2F7CBC405}" destId="{956D239E-F11A-4E4F-9EE2-3AC6993A596A}" srcOrd="10" destOrd="0" presId="urn:microsoft.com/office/officeart/2005/8/layout/target1"/>
    <dgm:cxn modelId="{FAEAFF89-C04B-AD4E-B71E-7E3FC853729F}" type="presParOf" srcId="{95947A7E-8D07-3041-B070-D3B2F7CBC405}" destId="{EEA360BF-6E6C-0B44-A0BA-6CA28BC68A40}"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FB0E4D-C56F-094F-9171-75BCEAE849AD}"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BE01B039-125F-024C-8F08-1957CB40F185}">
      <dgm:prSet phldrT="[Text]"/>
      <dgm:spPr/>
      <dgm:t>
        <a:bodyPr/>
        <a:lstStyle/>
        <a:p>
          <a:r>
            <a:rPr lang="en-US" dirty="0"/>
            <a:t>Mind</a:t>
          </a:r>
        </a:p>
      </dgm:t>
    </dgm:pt>
    <dgm:pt modelId="{E09986B1-9E7D-F34C-A442-69F9AD386845}" type="parTrans" cxnId="{62179F4D-7FD9-F049-995F-724382F4D4E0}">
      <dgm:prSet/>
      <dgm:spPr/>
      <dgm:t>
        <a:bodyPr/>
        <a:lstStyle/>
        <a:p>
          <a:endParaRPr lang="en-US"/>
        </a:p>
      </dgm:t>
    </dgm:pt>
    <dgm:pt modelId="{DE61F055-8720-614E-A85C-2AC94A7105B2}" type="sibTrans" cxnId="{62179F4D-7FD9-F049-995F-724382F4D4E0}">
      <dgm:prSet/>
      <dgm:spPr/>
      <dgm:t>
        <a:bodyPr/>
        <a:lstStyle/>
        <a:p>
          <a:endParaRPr lang="en-US"/>
        </a:p>
      </dgm:t>
    </dgm:pt>
    <dgm:pt modelId="{572287C5-1FD3-5C44-85FC-98A561DBB122}">
      <dgm:prSet phldrT="[Text]"/>
      <dgm:spPr/>
      <dgm:t>
        <a:bodyPr/>
        <a:lstStyle/>
        <a:p>
          <a:r>
            <a:rPr lang="en-US" dirty="0"/>
            <a:t>Thoughts</a:t>
          </a:r>
        </a:p>
      </dgm:t>
    </dgm:pt>
    <dgm:pt modelId="{1C970966-3C1C-EE4E-96F0-9AED2ED934A2}" type="parTrans" cxnId="{63E4D259-10E6-E542-AF78-555092EF7BBE}">
      <dgm:prSet/>
      <dgm:spPr/>
      <dgm:t>
        <a:bodyPr/>
        <a:lstStyle/>
        <a:p>
          <a:endParaRPr lang="en-US"/>
        </a:p>
      </dgm:t>
    </dgm:pt>
    <dgm:pt modelId="{3881F544-E235-CE41-9580-183FEACD6CE2}" type="sibTrans" cxnId="{63E4D259-10E6-E542-AF78-555092EF7BBE}">
      <dgm:prSet/>
      <dgm:spPr/>
      <dgm:t>
        <a:bodyPr/>
        <a:lstStyle/>
        <a:p>
          <a:endParaRPr lang="en-US"/>
        </a:p>
      </dgm:t>
    </dgm:pt>
    <dgm:pt modelId="{67E884BF-AA7F-7440-94CE-BF98B05A0BB5}">
      <dgm:prSet phldrT="[Text]"/>
      <dgm:spPr/>
      <dgm:t>
        <a:bodyPr/>
        <a:lstStyle/>
        <a:p>
          <a:r>
            <a:rPr lang="en-US" dirty="0"/>
            <a:t>Emotions</a:t>
          </a:r>
        </a:p>
      </dgm:t>
    </dgm:pt>
    <dgm:pt modelId="{9B24DED1-43D2-BF42-B6AE-28EEB71DAEFC}" type="parTrans" cxnId="{B5FA922D-367E-1640-A22E-6F3238CFD5EC}">
      <dgm:prSet/>
      <dgm:spPr/>
      <dgm:t>
        <a:bodyPr/>
        <a:lstStyle/>
        <a:p>
          <a:endParaRPr lang="en-US"/>
        </a:p>
      </dgm:t>
    </dgm:pt>
    <dgm:pt modelId="{9BDCBB1F-84AF-404D-8063-C2F4BC28C848}" type="sibTrans" cxnId="{B5FA922D-367E-1640-A22E-6F3238CFD5EC}">
      <dgm:prSet/>
      <dgm:spPr/>
      <dgm:t>
        <a:bodyPr/>
        <a:lstStyle/>
        <a:p>
          <a:endParaRPr lang="en-US"/>
        </a:p>
      </dgm:t>
    </dgm:pt>
    <dgm:pt modelId="{922CB28F-398D-0F40-B3F6-11185F6A448C}">
      <dgm:prSet/>
      <dgm:spPr/>
      <dgm:t>
        <a:bodyPr/>
        <a:lstStyle/>
        <a:p>
          <a:r>
            <a:rPr lang="en-US" dirty="0"/>
            <a:t>Will</a:t>
          </a:r>
        </a:p>
      </dgm:t>
    </dgm:pt>
    <dgm:pt modelId="{B2981DB6-93AD-BA45-97ED-DE372A1C0147}" type="parTrans" cxnId="{5AF95956-F3B5-B247-92B3-FD5566B292B3}">
      <dgm:prSet/>
      <dgm:spPr/>
      <dgm:t>
        <a:bodyPr/>
        <a:lstStyle/>
        <a:p>
          <a:endParaRPr lang="en-US"/>
        </a:p>
      </dgm:t>
    </dgm:pt>
    <dgm:pt modelId="{D3E00E34-A750-594E-9B45-C78AFA38CAC7}" type="sibTrans" cxnId="{5AF95956-F3B5-B247-92B3-FD5566B292B3}">
      <dgm:prSet/>
      <dgm:spPr/>
      <dgm:t>
        <a:bodyPr/>
        <a:lstStyle/>
        <a:p>
          <a:endParaRPr lang="en-US"/>
        </a:p>
      </dgm:t>
    </dgm:pt>
    <dgm:pt modelId="{0CC07CDE-389F-9743-8811-E972670A3B60}">
      <dgm:prSet phldrT="[Text]"/>
      <dgm:spPr/>
      <dgm:t>
        <a:bodyPr/>
        <a:lstStyle/>
        <a:p>
          <a:r>
            <a:rPr lang="en-US" dirty="0"/>
            <a:t>Reason</a:t>
          </a:r>
        </a:p>
      </dgm:t>
    </dgm:pt>
    <dgm:pt modelId="{832381EB-95F6-5A46-ADC1-2AB0A6A064E2}" type="parTrans" cxnId="{36C1B2C6-4DF7-B94A-904F-4FC6F8BC7708}">
      <dgm:prSet/>
      <dgm:spPr/>
      <dgm:t>
        <a:bodyPr/>
        <a:lstStyle/>
        <a:p>
          <a:endParaRPr lang="en-US"/>
        </a:p>
      </dgm:t>
    </dgm:pt>
    <dgm:pt modelId="{A7A0B4B1-24A6-F543-9617-8E54BAAE8780}" type="sibTrans" cxnId="{36C1B2C6-4DF7-B94A-904F-4FC6F8BC7708}">
      <dgm:prSet/>
      <dgm:spPr/>
      <dgm:t>
        <a:bodyPr/>
        <a:lstStyle/>
        <a:p>
          <a:endParaRPr lang="en-US"/>
        </a:p>
      </dgm:t>
    </dgm:pt>
    <dgm:pt modelId="{125FAC49-31FF-6D4E-97AF-4D2CEFD4CEB8}">
      <dgm:prSet phldrT="[Text]"/>
      <dgm:spPr/>
      <dgm:t>
        <a:bodyPr/>
        <a:lstStyle/>
        <a:p>
          <a:r>
            <a:rPr lang="en-US" dirty="0"/>
            <a:t>Conscience</a:t>
          </a:r>
        </a:p>
      </dgm:t>
    </dgm:pt>
    <dgm:pt modelId="{79EA8726-561F-7C4C-8D9E-C60B46F00BE8}" type="parTrans" cxnId="{127B6BB8-DEC5-984B-9B60-F9BB7E1D6BE1}">
      <dgm:prSet/>
      <dgm:spPr/>
      <dgm:t>
        <a:bodyPr/>
        <a:lstStyle/>
        <a:p>
          <a:endParaRPr lang="en-US"/>
        </a:p>
      </dgm:t>
    </dgm:pt>
    <dgm:pt modelId="{B9DD7FB0-3E96-2544-895D-B8768E497B50}" type="sibTrans" cxnId="{127B6BB8-DEC5-984B-9B60-F9BB7E1D6BE1}">
      <dgm:prSet/>
      <dgm:spPr/>
      <dgm:t>
        <a:bodyPr/>
        <a:lstStyle/>
        <a:p>
          <a:endParaRPr lang="en-US"/>
        </a:p>
      </dgm:t>
    </dgm:pt>
    <dgm:pt modelId="{20D1014A-3406-7B42-9A82-C76BEBD268F3}">
      <dgm:prSet phldrT="[Text]"/>
      <dgm:spPr/>
      <dgm:t>
        <a:bodyPr/>
        <a:lstStyle/>
        <a:p>
          <a:r>
            <a:rPr lang="en-US" dirty="0"/>
            <a:t>Feelings</a:t>
          </a:r>
        </a:p>
      </dgm:t>
    </dgm:pt>
    <dgm:pt modelId="{C78CC36F-60E6-314B-A03D-12EE9624CE37}" type="parTrans" cxnId="{3FD05E2B-E307-EE41-9A80-CCD0FE5D3C43}">
      <dgm:prSet/>
      <dgm:spPr/>
      <dgm:t>
        <a:bodyPr/>
        <a:lstStyle/>
        <a:p>
          <a:endParaRPr lang="en-US"/>
        </a:p>
      </dgm:t>
    </dgm:pt>
    <dgm:pt modelId="{319AA99A-474C-184B-A40B-F50DC0EF29F3}" type="sibTrans" cxnId="{3FD05E2B-E307-EE41-9A80-CCD0FE5D3C43}">
      <dgm:prSet/>
      <dgm:spPr/>
      <dgm:t>
        <a:bodyPr/>
        <a:lstStyle/>
        <a:p>
          <a:endParaRPr lang="en-US"/>
        </a:p>
      </dgm:t>
    </dgm:pt>
    <dgm:pt modelId="{6385E616-A2ED-0B49-A3CB-C15076E36FEB}">
      <dgm:prSet phldrT="[Text]"/>
      <dgm:spPr/>
      <dgm:t>
        <a:bodyPr/>
        <a:lstStyle/>
        <a:p>
          <a:r>
            <a:rPr lang="en-US" dirty="0"/>
            <a:t>Worship</a:t>
          </a:r>
        </a:p>
      </dgm:t>
    </dgm:pt>
    <dgm:pt modelId="{418DC864-83B6-EE4E-BFB1-21C5862CC8E9}" type="parTrans" cxnId="{BA25052D-6161-EF44-9A32-54E875CE0812}">
      <dgm:prSet/>
      <dgm:spPr/>
      <dgm:t>
        <a:bodyPr/>
        <a:lstStyle/>
        <a:p>
          <a:endParaRPr lang="en-US"/>
        </a:p>
      </dgm:t>
    </dgm:pt>
    <dgm:pt modelId="{46DF3804-176C-F14F-A73B-19CD1712E787}" type="sibTrans" cxnId="{BA25052D-6161-EF44-9A32-54E875CE0812}">
      <dgm:prSet/>
      <dgm:spPr/>
      <dgm:t>
        <a:bodyPr/>
        <a:lstStyle/>
        <a:p>
          <a:endParaRPr lang="en-US"/>
        </a:p>
      </dgm:t>
    </dgm:pt>
    <dgm:pt modelId="{B265F46E-CFE9-2547-91E1-C929CE578B57}">
      <dgm:prSet phldrT="[Text]"/>
      <dgm:spPr/>
      <dgm:t>
        <a:bodyPr/>
        <a:lstStyle/>
        <a:p>
          <a:r>
            <a:rPr lang="en-US" dirty="0"/>
            <a:t>Judgment</a:t>
          </a:r>
        </a:p>
      </dgm:t>
    </dgm:pt>
    <dgm:pt modelId="{B47B5095-1FAD-8340-A0B5-6F202DE51EBB}" type="sibTrans" cxnId="{92EF8BE4-07E4-7840-944A-625D1EEB39FE}">
      <dgm:prSet/>
      <dgm:spPr/>
      <dgm:t>
        <a:bodyPr/>
        <a:lstStyle/>
        <a:p>
          <a:endParaRPr lang="en-US"/>
        </a:p>
      </dgm:t>
    </dgm:pt>
    <dgm:pt modelId="{9157771A-4B89-9045-A44C-15BAA37D0312}" type="parTrans" cxnId="{92EF8BE4-07E4-7840-944A-625D1EEB39FE}">
      <dgm:prSet/>
      <dgm:spPr/>
      <dgm:t>
        <a:bodyPr/>
        <a:lstStyle/>
        <a:p>
          <a:endParaRPr lang="en-US"/>
        </a:p>
      </dgm:t>
    </dgm:pt>
    <dgm:pt modelId="{BAC59D24-65DA-3F4E-B9E9-0EA42AF2F2E7}">
      <dgm:prSet/>
      <dgm:spPr/>
      <dgm:t>
        <a:bodyPr/>
        <a:lstStyle/>
        <a:p>
          <a:r>
            <a:rPr lang="en-US" dirty="0"/>
            <a:t>Intellect</a:t>
          </a:r>
        </a:p>
      </dgm:t>
    </dgm:pt>
    <dgm:pt modelId="{7DE6BF0C-2192-4946-892B-43A40263B353}" type="parTrans" cxnId="{F2B9A9BF-79EC-294A-BCB4-7A269E9094B6}">
      <dgm:prSet/>
      <dgm:spPr/>
      <dgm:t>
        <a:bodyPr/>
        <a:lstStyle/>
        <a:p>
          <a:endParaRPr lang="en-US"/>
        </a:p>
      </dgm:t>
    </dgm:pt>
    <dgm:pt modelId="{EF07AA7B-8FF0-2B46-8B53-1C340F657209}" type="sibTrans" cxnId="{F2B9A9BF-79EC-294A-BCB4-7A269E9094B6}">
      <dgm:prSet/>
      <dgm:spPr/>
      <dgm:t>
        <a:bodyPr/>
        <a:lstStyle/>
        <a:p>
          <a:endParaRPr lang="en-US"/>
        </a:p>
      </dgm:t>
    </dgm:pt>
    <dgm:pt modelId="{CC037E18-8EEE-1043-919A-F0F2EDC34E8E}">
      <dgm:prSet/>
      <dgm:spPr/>
      <dgm:t>
        <a:bodyPr/>
        <a:lstStyle/>
        <a:p>
          <a:r>
            <a:rPr lang="en-US" dirty="0"/>
            <a:t>“Heart”</a:t>
          </a:r>
        </a:p>
      </dgm:t>
    </dgm:pt>
    <dgm:pt modelId="{8E14ED62-AA14-4447-93A1-DA7C919AF302}" type="parTrans" cxnId="{1906DF82-F735-1F41-A478-2906E34A3242}">
      <dgm:prSet/>
      <dgm:spPr/>
      <dgm:t>
        <a:bodyPr/>
        <a:lstStyle/>
        <a:p>
          <a:endParaRPr lang="en-US"/>
        </a:p>
      </dgm:t>
    </dgm:pt>
    <dgm:pt modelId="{21CF2553-214F-144C-B470-B5DE73014E26}" type="sibTrans" cxnId="{1906DF82-F735-1F41-A478-2906E34A3242}">
      <dgm:prSet/>
      <dgm:spPr/>
      <dgm:t>
        <a:bodyPr/>
        <a:lstStyle/>
        <a:p>
          <a:endParaRPr lang="en-US"/>
        </a:p>
      </dgm:t>
    </dgm:pt>
    <dgm:pt modelId="{DDC6A478-1D7C-5746-8988-14B2566D5E4C}" type="pres">
      <dgm:prSet presAssocID="{7FFB0E4D-C56F-094F-9171-75BCEAE849AD}" presName="diagram" presStyleCnt="0">
        <dgm:presLayoutVars>
          <dgm:chPref val="1"/>
          <dgm:dir/>
          <dgm:animOne val="branch"/>
          <dgm:animLvl val="lvl"/>
          <dgm:resizeHandles val="exact"/>
        </dgm:presLayoutVars>
      </dgm:prSet>
      <dgm:spPr/>
    </dgm:pt>
    <dgm:pt modelId="{6DA00DD6-568F-284F-89EA-A3CDBAE63826}" type="pres">
      <dgm:prSet presAssocID="{BE01B039-125F-024C-8F08-1957CB40F185}" presName="root1" presStyleCnt="0"/>
      <dgm:spPr/>
    </dgm:pt>
    <dgm:pt modelId="{34B58AA1-DE15-974D-8E38-8B66BDFEE6F6}" type="pres">
      <dgm:prSet presAssocID="{BE01B039-125F-024C-8F08-1957CB40F185}" presName="LevelOneTextNode" presStyleLbl="node0" presStyleIdx="0" presStyleCnt="1">
        <dgm:presLayoutVars>
          <dgm:chPref val="3"/>
        </dgm:presLayoutVars>
      </dgm:prSet>
      <dgm:spPr/>
    </dgm:pt>
    <dgm:pt modelId="{9CB2D3D4-9522-9942-8E33-EA4B7A61938A}" type="pres">
      <dgm:prSet presAssocID="{BE01B039-125F-024C-8F08-1957CB40F185}" presName="level2hierChild" presStyleCnt="0"/>
      <dgm:spPr/>
    </dgm:pt>
    <dgm:pt modelId="{10D2087B-8F09-9244-8E96-F9D704965E8E}" type="pres">
      <dgm:prSet presAssocID="{8E14ED62-AA14-4447-93A1-DA7C919AF302}" presName="conn2-1" presStyleLbl="parChTrans1D2" presStyleIdx="0" presStyleCnt="8"/>
      <dgm:spPr/>
    </dgm:pt>
    <dgm:pt modelId="{BB1322C3-D4CF-254A-9B43-B43BDCE2573E}" type="pres">
      <dgm:prSet presAssocID="{8E14ED62-AA14-4447-93A1-DA7C919AF302}" presName="connTx" presStyleLbl="parChTrans1D2" presStyleIdx="0" presStyleCnt="8"/>
      <dgm:spPr/>
    </dgm:pt>
    <dgm:pt modelId="{A79A2EE3-0B36-0842-9CE4-C2CFCBF997C8}" type="pres">
      <dgm:prSet presAssocID="{CC037E18-8EEE-1043-919A-F0F2EDC34E8E}" presName="root2" presStyleCnt="0"/>
      <dgm:spPr/>
    </dgm:pt>
    <dgm:pt modelId="{33990BE7-CCC1-0247-B382-9BD5E1CDD3E6}" type="pres">
      <dgm:prSet presAssocID="{CC037E18-8EEE-1043-919A-F0F2EDC34E8E}" presName="LevelTwoTextNode" presStyleLbl="node2" presStyleIdx="0" presStyleCnt="8">
        <dgm:presLayoutVars>
          <dgm:chPref val="3"/>
        </dgm:presLayoutVars>
      </dgm:prSet>
      <dgm:spPr/>
    </dgm:pt>
    <dgm:pt modelId="{3DA9E0C1-E594-1E41-A9BD-211B90F422B2}" type="pres">
      <dgm:prSet presAssocID="{CC037E18-8EEE-1043-919A-F0F2EDC34E8E}" presName="level3hierChild" presStyleCnt="0"/>
      <dgm:spPr/>
    </dgm:pt>
    <dgm:pt modelId="{91B44BFC-0328-F546-A6F1-88B6C4E825DE}" type="pres">
      <dgm:prSet presAssocID="{418DC864-83B6-EE4E-BFB1-21C5862CC8E9}" presName="conn2-1" presStyleLbl="parChTrans1D2" presStyleIdx="1" presStyleCnt="8"/>
      <dgm:spPr/>
    </dgm:pt>
    <dgm:pt modelId="{99296E9B-A8DA-5042-BDF1-96C82C0E3126}" type="pres">
      <dgm:prSet presAssocID="{418DC864-83B6-EE4E-BFB1-21C5862CC8E9}" presName="connTx" presStyleLbl="parChTrans1D2" presStyleIdx="1" presStyleCnt="8"/>
      <dgm:spPr/>
    </dgm:pt>
    <dgm:pt modelId="{F10F144D-AE27-9542-88AD-DE0AA60569A5}" type="pres">
      <dgm:prSet presAssocID="{6385E616-A2ED-0B49-A3CB-C15076E36FEB}" presName="root2" presStyleCnt="0"/>
      <dgm:spPr/>
    </dgm:pt>
    <dgm:pt modelId="{2A0D4B91-7BDF-8A44-8F50-1D458875AD6F}" type="pres">
      <dgm:prSet presAssocID="{6385E616-A2ED-0B49-A3CB-C15076E36FEB}" presName="LevelTwoTextNode" presStyleLbl="node2" presStyleIdx="1" presStyleCnt="8">
        <dgm:presLayoutVars>
          <dgm:chPref val="3"/>
        </dgm:presLayoutVars>
      </dgm:prSet>
      <dgm:spPr/>
    </dgm:pt>
    <dgm:pt modelId="{0E19344A-2C3A-984B-9C16-0DFF45402DD1}" type="pres">
      <dgm:prSet presAssocID="{6385E616-A2ED-0B49-A3CB-C15076E36FEB}" presName="level3hierChild" presStyleCnt="0"/>
      <dgm:spPr/>
    </dgm:pt>
    <dgm:pt modelId="{7EAB1031-028E-7444-895C-03479C6140F3}" type="pres">
      <dgm:prSet presAssocID="{9157771A-4B89-9045-A44C-15BAA37D0312}" presName="conn2-1" presStyleLbl="parChTrans1D2" presStyleIdx="2" presStyleCnt="8"/>
      <dgm:spPr/>
    </dgm:pt>
    <dgm:pt modelId="{8C1815E1-2E1E-D143-85C3-FE27F284FD11}" type="pres">
      <dgm:prSet presAssocID="{9157771A-4B89-9045-A44C-15BAA37D0312}" presName="connTx" presStyleLbl="parChTrans1D2" presStyleIdx="2" presStyleCnt="8"/>
      <dgm:spPr/>
    </dgm:pt>
    <dgm:pt modelId="{53208640-C5CF-1642-9768-1C78E6729568}" type="pres">
      <dgm:prSet presAssocID="{B265F46E-CFE9-2547-91E1-C929CE578B57}" presName="root2" presStyleCnt="0"/>
      <dgm:spPr/>
    </dgm:pt>
    <dgm:pt modelId="{CB8E8C0A-7192-384E-8956-BBF55B338750}" type="pres">
      <dgm:prSet presAssocID="{B265F46E-CFE9-2547-91E1-C929CE578B57}" presName="LevelTwoTextNode" presStyleLbl="node2" presStyleIdx="2" presStyleCnt="8">
        <dgm:presLayoutVars>
          <dgm:chPref val="3"/>
        </dgm:presLayoutVars>
      </dgm:prSet>
      <dgm:spPr/>
    </dgm:pt>
    <dgm:pt modelId="{700A58B5-E8F5-824A-B934-518F7D8B735E}" type="pres">
      <dgm:prSet presAssocID="{B265F46E-CFE9-2547-91E1-C929CE578B57}" presName="level3hierChild" presStyleCnt="0"/>
      <dgm:spPr/>
    </dgm:pt>
    <dgm:pt modelId="{CDF63BBD-3ACC-0947-B8D2-3922C4C2F621}" type="pres">
      <dgm:prSet presAssocID="{832381EB-95F6-5A46-ADC1-2AB0A6A064E2}" presName="conn2-1" presStyleLbl="parChTrans1D3" presStyleIdx="0" presStyleCnt="2"/>
      <dgm:spPr/>
    </dgm:pt>
    <dgm:pt modelId="{B3BE4866-83D8-DF49-BC5E-276CEE38876A}" type="pres">
      <dgm:prSet presAssocID="{832381EB-95F6-5A46-ADC1-2AB0A6A064E2}" presName="connTx" presStyleLbl="parChTrans1D3" presStyleIdx="0" presStyleCnt="2"/>
      <dgm:spPr/>
    </dgm:pt>
    <dgm:pt modelId="{11E3237D-9FC8-784F-A75D-15AF89E900A8}" type="pres">
      <dgm:prSet presAssocID="{0CC07CDE-389F-9743-8811-E972670A3B60}" presName="root2" presStyleCnt="0"/>
      <dgm:spPr/>
    </dgm:pt>
    <dgm:pt modelId="{44568765-84A7-9D42-8544-F405B4261D94}" type="pres">
      <dgm:prSet presAssocID="{0CC07CDE-389F-9743-8811-E972670A3B60}" presName="LevelTwoTextNode" presStyleLbl="node3" presStyleIdx="0" presStyleCnt="2">
        <dgm:presLayoutVars>
          <dgm:chPref val="3"/>
        </dgm:presLayoutVars>
      </dgm:prSet>
      <dgm:spPr/>
    </dgm:pt>
    <dgm:pt modelId="{2A93EC44-D485-914E-AC9A-FBFD292F22E8}" type="pres">
      <dgm:prSet presAssocID="{0CC07CDE-389F-9743-8811-E972670A3B60}" presName="level3hierChild" presStyleCnt="0"/>
      <dgm:spPr/>
    </dgm:pt>
    <dgm:pt modelId="{A16A2733-07D1-CE45-B4A7-9F4E73E20701}" type="pres">
      <dgm:prSet presAssocID="{79EA8726-561F-7C4C-8D9E-C60B46F00BE8}" presName="conn2-1" presStyleLbl="parChTrans1D3" presStyleIdx="1" presStyleCnt="2"/>
      <dgm:spPr/>
    </dgm:pt>
    <dgm:pt modelId="{450F1B8D-9776-1D43-81E6-733B9A06C875}" type="pres">
      <dgm:prSet presAssocID="{79EA8726-561F-7C4C-8D9E-C60B46F00BE8}" presName="connTx" presStyleLbl="parChTrans1D3" presStyleIdx="1" presStyleCnt="2"/>
      <dgm:spPr/>
    </dgm:pt>
    <dgm:pt modelId="{28943D9D-0038-4246-B352-F7015813E158}" type="pres">
      <dgm:prSet presAssocID="{125FAC49-31FF-6D4E-97AF-4D2CEFD4CEB8}" presName="root2" presStyleCnt="0"/>
      <dgm:spPr/>
    </dgm:pt>
    <dgm:pt modelId="{F1F72CB9-1317-374D-8797-9D93C9D3D553}" type="pres">
      <dgm:prSet presAssocID="{125FAC49-31FF-6D4E-97AF-4D2CEFD4CEB8}" presName="LevelTwoTextNode" presStyleLbl="node3" presStyleIdx="1" presStyleCnt="2">
        <dgm:presLayoutVars>
          <dgm:chPref val="3"/>
        </dgm:presLayoutVars>
      </dgm:prSet>
      <dgm:spPr/>
    </dgm:pt>
    <dgm:pt modelId="{62D2481D-330C-4647-A12A-89E6CC6083F6}" type="pres">
      <dgm:prSet presAssocID="{125FAC49-31FF-6D4E-97AF-4D2CEFD4CEB8}" presName="level3hierChild" presStyleCnt="0"/>
      <dgm:spPr/>
    </dgm:pt>
    <dgm:pt modelId="{0F699E93-1FD1-C74E-8BFF-07713003E043}" type="pres">
      <dgm:prSet presAssocID="{B2981DB6-93AD-BA45-97ED-DE372A1C0147}" presName="conn2-1" presStyleLbl="parChTrans1D2" presStyleIdx="3" presStyleCnt="8"/>
      <dgm:spPr/>
    </dgm:pt>
    <dgm:pt modelId="{3C608B77-2B0D-7142-B0CD-3A90125D37BB}" type="pres">
      <dgm:prSet presAssocID="{B2981DB6-93AD-BA45-97ED-DE372A1C0147}" presName="connTx" presStyleLbl="parChTrans1D2" presStyleIdx="3" presStyleCnt="8"/>
      <dgm:spPr/>
    </dgm:pt>
    <dgm:pt modelId="{36417950-02FA-2147-9133-A9D57F9349DF}" type="pres">
      <dgm:prSet presAssocID="{922CB28F-398D-0F40-B3F6-11185F6A448C}" presName="root2" presStyleCnt="0"/>
      <dgm:spPr/>
    </dgm:pt>
    <dgm:pt modelId="{D4E68ADA-1A02-154C-A9D7-09F738B59B18}" type="pres">
      <dgm:prSet presAssocID="{922CB28F-398D-0F40-B3F6-11185F6A448C}" presName="LevelTwoTextNode" presStyleLbl="node2" presStyleIdx="3" presStyleCnt="8">
        <dgm:presLayoutVars>
          <dgm:chPref val="3"/>
        </dgm:presLayoutVars>
      </dgm:prSet>
      <dgm:spPr/>
    </dgm:pt>
    <dgm:pt modelId="{783C3801-C1EB-C941-B59A-2032B51A5D18}" type="pres">
      <dgm:prSet presAssocID="{922CB28F-398D-0F40-B3F6-11185F6A448C}" presName="level3hierChild" presStyleCnt="0"/>
      <dgm:spPr/>
    </dgm:pt>
    <dgm:pt modelId="{8969255F-03BC-8047-B800-E4A43A946B29}" type="pres">
      <dgm:prSet presAssocID="{1C970966-3C1C-EE4E-96F0-9AED2ED934A2}" presName="conn2-1" presStyleLbl="parChTrans1D2" presStyleIdx="4" presStyleCnt="8"/>
      <dgm:spPr/>
    </dgm:pt>
    <dgm:pt modelId="{43618D46-E278-CB44-8E1A-ADAEDF3FADA1}" type="pres">
      <dgm:prSet presAssocID="{1C970966-3C1C-EE4E-96F0-9AED2ED934A2}" presName="connTx" presStyleLbl="parChTrans1D2" presStyleIdx="4" presStyleCnt="8"/>
      <dgm:spPr/>
    </dgm:pt>
    <dgm:pt modelId="{EFCD855E-AA83-104C-A936-EB6FF48D3AC0}" type="pres">
      <dgm:prSet presAssocID="{572287C5-1FD3-5C44-85FC-98A561DBB122}" presName="root2" presStyleCnt="0"/>
      <dgm:spPr/>
    </dgm:pt>
    <dgm:pt modelId="{894D72C1-BBE2-C146-846F-4E54E99889BE}" type="pres">
      <dgm:prSet presAssocID="{572287C5-1FD3-5C44-85FC-98A561DBB122}" presName="LevelTwoTextNode" presStyleLbl="node2" presStyleIdx="4" presStyleCnt="8">
        <dgm:presLayoutVars>
          <dgm:chPref val="3"/>
        </dgm:presLayoutVars>
      </dgm:prSet>
      <dgm:spPr/>
    </dgm:pt>
    <dgm:pt modelId="{61A4E3B6-CC70-6F4A-8D7A-92E67F6D113B}" type="pres">
      <dgm:prSet presAssocID="{572287C5-1FD3-5C44-85FC-98A561DBB122}" presName="level3hierChild" presStyleCnt="0"/>
      <dgm:spPr/>
    </dgm:pt>
    <dgm:pt modelId="{62A6809B-A807-344D-9FEF-596F0F19E16B}" type="pres">
      <dgm:prSet presAssocID="{7DE6BF0C-2192-4946-892B-43A40263B353}" presName="conn2-1" presStyleLbl="parChTrans1D2" presStyleIdx="5" presStyleCnt="8"/>
      <dgm:spPr/>
    </dgm:pt>
    <dgm:pt modelId="{F6409781-552D-F640-AA94-E600BA7EE60B}" type="pres">
      <dgm:prSet presAssocID="{7DE6BF0C-2192-4946-892B-43A40263B353}" presName="connTx" presStyleLbl="parChTrans1D2" presStyleIdx="5" presStyleCnt="8"/>
      <dgm:spPr/>
    </dgm:pt>
    <dgm:pt modelId="{D2193182-4E76-7143-BEE3-690922979FA8}" type="pres">
      <dgm:prSet presAssocID="{BAC59D24-65DA-3F4E-B9E9-0EA42AF2F2E7}" presName="root2" presStyleCnt="0"/>
      <dgm:spPr/>
    </dgm:pt>
    <dgm:pt modelId="{20328411-9FB8-EE43-8D1E-5A039E9F4A75}" type="pres">
      <dgm:prSet presAssocID="{BAC59D24-65DA-3F4E-B9E9-0EA42AF2F2E7}" presName="LevelTwoTextNode" presStyleLbl="node2" presStyleIdx="5" presStyleCnt="8">
        <dgm:presLayoutVars>
          <dgm:chPref val="3"/>
        </dgm:presLayoutVars>
      </dgm:prSet>
      <dgm:spPr/>
    </dgm:pt>
    <dgm:pt modelId="{6880FCBA-211B-3B49-8078-CC8D97748393}" type="pres">
      <dgm:prSet presAssocID="{BAC59D24-65DA-3F4E-B9E9-0EA42AF2F2E7}" presName="level3hierChild" presStyleCnt="0"/>
      <dgm:spPr/>
    </dgm:pt>
    <dgm:pt modelId="{D8EEACDF-59C9-3742-94D3-D3C14FB47DD3}" type="pres">
      <dgm:prSet presAssocID="{9B24DED1-43D2-BF42-B6AE-28EEB71DAEFC}" presName="conn2-1" presStyleLbl="parChTrans1D2" presStyleIdx="6" presStyleCnt="8"/>
      <dgm:spPr/>
    </dgm:pt>
    <dgm:pt modelId="{AD1BCD17-4AEA-6A42-A6CF-11C418C6BE82}" type="pres">
      <dgm:prSet presAssocID="{9B24DED1-43D2-BF42-B6AE-28EEB71DAEFC}" presName="connTx" presStyleLbl="parChTrans1D2" presStyleIdx="6" presStyleCnt="8"/>
      <dgm:spPr/>
    </dgm:pt>
    <dgm:pt modelId="{AB73E9D4-B49A-C44C-AB47-44CD6B9B74B5}" type="pres">
      <dgm:prSet presAssocID="{67E884BF-AA7F-7440-94CE-BF98B05A0BB5}" presName="root2" presStyleCnt="0"/>
      <dgm:spPr/>
    </dgm:pt>
    <dgm:pt modelId="{EDC9A374-B42A-A646-8019-FB122B3D922B}" type="pres">
      <dgm:prSet presAssocID="{67E884BF-AA7F-7440-94CE-BF98B05A0BB5}" presName="LevelTwoTextNode" presStyleLbl="node2" presStyleIdx="6" presStyleCnt="8">
        <dgm:presLayoutVars>
          <dgm:chPref val="3"/>
        </dgm:presLayoutVars>
      </dgm:prSet>
      <dgm:spPr/>
    </dgm:pt>
    <dgm:pt modelId="{3F2BCEFA-C824-5740-8D63-E197A55AC91D}" type="pres">
      <dgm:prSet presAssocID="{67E884BF-AA7F-7440-94CE-BF98B05A0BB5}" presName="level3hierChild" presStyleCnt="0"/>
      <dgm:spPr/>
    </dgm:pt>
    <dgm:pt modelId="{836384DA-0719-9849-A504-BB45DC5DDA39}" type="pres">
      <dgm:prSet presAssocID="{C78CC36F-60E6-314B-A03D-12EE9624CE37}" presName="conn2-1" presStyleLbl="parChTrans1D2" presStyleIdx="7" presStyleCnt="8"/>
      <dgm:spPr/>
    </dgm:pt>
    <dgm:pt modelId="{4AAB9285-07A4-674A-951F-CA2C6B31EBB7}" type="pres">
      <dgm:prSet presAssocID="{C78CC36F-60E6-314B-A03D-12EE9624CE37}" presName="connTx" presStyleLbl="parChTrans1D2" presStyleIdx="7" presStyleCnt="8"/>
      <dgm:spPr/>
    </dgm:pt>
    <dgm:pt modelId="{672497DC-0584-D942-A9F8-DCA52B88B036}" type="pres">
      <dgm:prSet presAssocID="{20D1014A-3406-7B42-9A82-C76BEBD268F3}" presName="root2" presStyleCnt="0"/>
      <dgm:spPr/>
    </dgm:pt>
    <dgm:pt modelId="{1180D990-F8C0-744C-ADF3-2E942E0BE4F2}" type="pres">
      <dgm:prSet presAssocID="{20D1014A-3406-7B42-9A82-C76BEBD268F3}" presName="LevelTwoTextNode" presStyleLbl="node2" presStyleIdx="7" presStyleCnt="8">
        <dgm:presLayoutVars>
          <dgm:chPref val="3"/>
        </dgm:presLayoutVars>
      </dgm:prSet>
      <dgm:spPr/>
    </dgm:pt>
    <dgm:pt modelId="{9EB3D3CD-D143-EA41-9835-D29853550C5C}" type="pres">
      <dgm:prSet presAssocID="{20D1014A-3406-7B42-9A82-C76BEBD268F3}" presName="level3hierChild" presStyleCnt="0"/>
      <dgm:spPr/>
    </dgm:pt>
  </dgm:ptLst>
  <dgm:cxnLst>
    <dgm:cxn modelId="{B358C703-5C69-4145-A632-954328FE92BD}" type="presOf" srcId="{CC037E18-8EEE-1043-919A-F0F2EDC34E8E}" destId="{33990BE7-CCC1-0247-B382-9BD5E1CDD3E6}" srcOrd="0" destOrd="0" presId="urn:microsoft.com/office/officeart/2005/8/layout/hierarchy2"/>
    <dgm:cxn modelId="{01FD330D-C06D-454F-9BE1-D4D1E478ACBB}" type="presOf" srcId="{C78CC36F-60E6-314B-A03D-12EE9624CE37}" destId="{4AAB9285-07A4-674A-951F-CA2C6B31EBB7}" srcOrd="1" destOrd="0" presId="urn:microsoft.com/office/officeart/2005/8/layout/hierarchy2"/>
    <dgm:cxn modelId="{52FF2C12-B759-4E45-8B85-DCC360A06752}" type="presOf" srcId="{6385E616-A2ED-0B49-A3CB-C15076E36FEB}" destId="{2A0D4B91-7BDF-8A44-8F50-1D458875AD6F}" srcOrd="0" destOrd="0" presId="urn:microsoft.com/office/officeart/2005/8/layout/hierarchy2"/>
    <dgm:cxn modelId="{ED52E219-F956-6640-B0A9-21051DDBB1C9}" type="presOf" srcId="{922CB28F-398D-0F40-B3F6-11185F6A448C}" destId="{D4E68ADA-1A02-154C-A9D7-09F738B59B18}" srcOrd="0" destOrd="0" presId="urn:microsoft.com/office/officeart/2005/8/layout/hierarchy2"/>
    <dgm:cxn modelId="{8798F81B-ABF0-5A44-A121-A870086AFA52}" type="presOf" srcId="{8E14ED62-AA14-4447-93A1-DA7C919AF302}" destId="{BB1322C3-D4CF-254A-9B43-B43BDCE2573E}" srcOrd="1" destOrd="0" presId="urn:microsoft.com/office/officeart/2005/8/layout/hierarchy2"/>
    <dgm:cxn modelId="{F0EE2228-B135-F146-A6D7-B27CA2BDA78F}" type="presOf" srcId="{7DE6BF0C-2192-4946-892B-43A40263B353}" destId="{F6409781-552D-F640-AA94-E600BA7EE60B}" srcOrd="1" destOrd="0" presId="urn:microsoft.com/office/officeart/2005/8/layout/hierarchy2"/>
    <dgm:cxn modelId="{3FD05E2B-E307-EE41-9A80-CCD0FE5D3C43}" srcId="{BE01B039-125F-024C-8F08-1957CB40F185}" destId="{20D1014A-3406-7B42-9A82-C76BEBD268F3}" srcOrd="7" destOrd="0" parTransId="{C78CC36F-60E6-314B-A03D-12EE9624CE37}" sibTransId="{319AA99A-474C-184B-A40B-F50DC0EF29F3}"/>
    <dgm:cxn modelId="{BA25052D-6161-EF44-9A32-54E875CE0812}" srcId="{BE01B039-125F-024C-8F08-1957CB40F185}" destId="{6385E616-A2ED-0B49-A3CB-C15076E36FEB}" srcOrd="1" destOrd="0" parTransId="{418DC864-83B6-EE4E-BFB1-21C5862CC8E9}" sibTransId="{46DF3804-176C-F14F-A73B-19CD1712E787}"/>
    <dgm:cxn modelId="{B5FA922D-367E-1640-A22E-6F3238CFD5EC}" srcId="{BE01B039-125F-024C-8F08-1957CB40F185}" destId="{67E884BF-AA7F-7440-94CE-BF98B05A0BB5}" srcOrd="6" destOrd="0" parTransId="{9B24DED1-43D2-BF42-B6AE-28EEB71DAEFC}" sibTransId="{9BDCBB1F-84AF-404D-8063-C2F4BC28C848}"/>
    <dgm:cxn modelId="{9A3D8031-783B-D04E-A8E6-738FE0D0C04A}" type="presOf" srcId="{832381EB-95F6-5A46-ADC1-2AB0A6A064E2}" destId="{B3BE4866-83D8-DF49-BC5E-276CEE38876A}" srcOrd="1" destOrd="0" presId="urn:microsoft.com/office/officeart/2005/8/layout/hierarchy2"/>
    <dgm:cxn modelId="{EF787F32-65B4-4F46-85CE-EF77AC1BB66C}" type="presOf" srcId="{9B24DED1-43D2-BF42-B6AE-28EEB71DAEFC}" destId="{D8EEACDF-59C9-3742-94D3-D3C14FB47DD3}" srcOrd="0" destOrd="0" presId="urn:microsoft.com/office/officeart/2005/8/layout/hierarchy2"/>
    <dgm:cxn modelId="{6A3D6335-41D6-CE49-99E4-47EB7ABDD62F}" type="presOf" srcId="{C78CC36F-60E6-314B-A03D-12EE9624CE37}" destId="{836384DA-0719-9849-A504-BB45DC5DDA39}" srcOrd="0" destOrd="0" presId="urn:microsoft.com/office/officeart/2005/8/layout/hierarchy2"/>
    <dgm:cxn modelId="{A6B1CD38-FF5A-2746-96E7-F0B95C9ED30E}" type="presOf" srcId="{B2981DB6-93AD-BA45-97ED-DE372A1C0147}" destId="{3C608B77-2B0D-7142-B0CD-3A90125D37BB}" srcOrd="1" destOrd="0" presId="urn:microsoft.com/office/officeart/2005/8/layout/hierarchy2"/>
    <dgm:cxn modelId="{6790A73C-6226-6245-BF31-AC5CF02A8E38}" type="presOf" srcId="{79EA8726-561F-7C4C-8D9E-C60B46F00BE8}" destId="{A16A2733-07D1-CE45-B4A7-9F4E73E20701}" srcOrd="0" destOrd="0" presId="urn:microsoft.com/office/officeart/2005/8/layout/hierarchy2"/>
    <dgm:cxn modelId="{7BE72B5E-0EA7-1B4D-8D03-9A7FE6975F5D}" type="presOf" srcId="{9B24DED1-43D2-BF42-B6AE-28EEB71DAEFC}" destId="{AD1BCD17-4AEA-6A42-A6CF-11C418C6BE82}" srcOrd="1" destOrd="0" presId="urn:microsoft.com/office/officeart/2005/8/layout/hierarchy2"/>
    <dgm:cxn modelId="{1BFBE34C-D606-0E47-BCA0-671914AB74CA}" type="presOf" srcId="{418DC864-83B6-EE4E-BFB1-21C5862CC8E9}" destId="{91B44BFC-0328-F546-A6F1-88B6C4E825DE}" srcOrd="0" destOrd="0" presId="urn:microsoft.com/office/officeart/2005/8/layout/hierarchy2"/>
    <dgm:cxn modelId="{62179F4D-7FD9-F049-995F-724382F4D4E0}" srcId="{7FFB0E4D-C56F-094F-9171-75BCEAE849AD}" destId="{BE01B039-125F-024C-8F08-1957CB40F185}" srcOrd="0" destOrd="0" parTransId="{E09986B1-9E7D-F34C-A442-69F9AD386845}" sibTransId="{DE61F055-8720-614E-A85C-2AC94A7105B2}"/>
    <dgm:cxn modelId="{B757FE74-451D-FF41-BFCD-0F9A5C320653}" type="presOf" srcId="{832381EB-95F6-5A46-ADC1-2AB0A6A064E2}" destId="{CDF63BBD-3ACC-0947-B8D2-3922C4C2F621}" srcOrd="0" destOrd="0" presId="urn:microsoft.com/office/officeart/2005/8/layout/hierarchy2"/>
    <dgm:cxn modelId="{5AF95956-F3B5-B247-92B3-FD5566B292B3}" srcId="{BE01B039-125F-024C-8F08-1957CB40F185}" destId="{922CB28F-398D-0F40-B3F6-11185F6A448C}" srcOrd="3" destOrd="0" parTransId="{B2981DB6-93AD-BA45-97ED-DE372A1C0147}" sibTransId="{D3E00E34-A750-594E-9B45-C78AFA38CAC7}"/>
    <dgm:cxn modelId="{A4139E57-793E-C548-B029-F67D6EBC15D0}" type="presOf" srcId="{1C970966-3C1C-EE4E-96F0-9AED2ED934A2}" destId="{8969255F-03BC-8047-B800-E4A43A946B29}" srcOrd="0" destOrd="0" presId="urn:microsoft.com/office/officeart/2005/8/layout/hierarchy2"/>
    <dgm:cxn modelId="{C7618E78-73DF-6649-8895-24E3AFC99FB7}" type="presOf" srcId="{572287C5-1FD3-5C44-85FC-98A561DBB122}" destId="{894D72C1-BBE2-C146-846F-4E54E99889BE}" srcOrd="0" destOrd="0" presId="urn:microsoft.com/office/officeart/2005/8/layout/hierarchy2"/>
    <dgm:cxn modelId="{63E4D259-10E6-E542-AF78-555092EF7BBE}" srcId="{BE01B039-125F-024C-8F08-1957CB40F185}" destId="{572287C5-1FD3-5C44-85FC-98A561DBB122}" srcOrd="4" destOrd="0" parTransId="{1C970966-3C1C-EE4E-96F0-9AED2ED934A2}" sibTransId="{3881F544-E235-CE41-9580-183FEACD6CE2}"/>
    <dgm:cxn modelId="{D5A9737B-1C01-7E40-8EA6-7CAC40DE2665}" type="presOf" srcId="{20D1014A-3406-7B42-9A82-C76BEBD268F3}" destId="{1180D990-F8C0-744C-ADF3-2E942E0BE4F2}" srcOrd="0" destOrd="0" presId="urn:microsoft.com/office/officeart/2005/8/layout/hierarchy2"/>
    <dgm:cxn modelId="{BA905880-F738-2C41-8188-FE42EAD1BE13}" type="presOf" srcId="{79EA8726-561F-7C4C-8D9E-C60B46F00BE8}" destId="{450F1B8D-9776-1D43-81E6-733B9A06C875}" srcOrd="1" destOrd="0" presId="urn:microsoft.com/office/officeart/2005/8/layout/hierarchy2"/>
    <dgm:cxn modelId="{1906DF82-F735-1F41-A478-2906E34A3242}" srcId="{BE01B039-125F-024C-8F08-1957CB40F185}" destId="{CC037E18-8EEE-1043-919A-F0F2EDC34E8E}" srcOrd="0" destOrd="0" parTransId="{8E14ED62-AA14-4447-93A1-DA7C919AF302}" sibTransId="{21CF2553-214F-144C-B470-B5DE73014E26}"/>
    <dgm:cxn modelId="{8D41EF84-276D-F341-80D4-475FFD568569}" type="presOf" srcId="{125FAC49-31FF-6D4E-97AF-4D2CEFD4CEB8}" destId="{F1F72CB9-1317-374D-8797-9D93C9D3D553}" srcOrd="0" destOrd="0" presId="urn:microsoft.com/office/officeart/2005/8/layout/hierarchy2"/>
    <dgm:cxn modelId="{5E25F087-E11F-9746-B622-493F18173C24}" type="presOf" srcId="{0CC07CDE-389F-9743-8811-E972670A3B60}" destId="{44568765-84A7-9D42-8544-F405B4261D94}" srcOrd="0" destOrd="0" presId="urn:microsoft.com/office/officeart/2005/8/layout/hierarchy2"/>
    <dgm:cxn modelId="{577AC28A-50D3-0043-9A60-A29C8A90C262}" type="presOf" srcId="{BE01B039-125F-024C-8F08-1957CB40F185}" destId="{34B58AA1-DE15-974D-8E38-8B66BDFEE6F6}" srcOrd="0" destOrd="0" presId="urn:microsoft.com/office/officeart/2005/8/layout/hierarchy2"/>
    <dgm:cxn modelId="{27E61292-BE87-8649-B149-11075BFA9D39}" type="presOf" srcId="{8E14ED62-AA14-4447-93A1-DA7C919AF302}" destId="{10D2087B-8F09-9244-8E96-F9D704965E8E}" srcOrd="0" destOrd="0" presId="urn:microsoft.com/office/officeart/2005/8/layout/hierarchy2"/>
    <dgm:cxn modelId="{AF9C8295-3AF4-5940-8FE2-A6D91D917734}" type="presOf" srcId="{B2981DB6-93AD-BA45-97ED-DE372A1C0147}" destId="{0F699E93-1FD1-C74E-8BFF-07713003E043}" srcOrd="0" destOrd="0" presId="urn:microsoft.com/office/officeart/2005/8/layout/hierarchy2"/>
    <dgm:cxn modelId="{9370B29A-61CC-6445-956B-564B237848CF}" type="presOf" srcId="{7FFB0E4D-C56F-094F-9171-75BCEAE849AD}" destId="{DDC6A478-1D7C-5746-8988-14B2566D5E4C}" srcOrd="0" destOrd="0" presId="urn:microsoft.com/office/officeart/2005/8/layout/hierarchy2"/>
    <dgm:cxn modelId="{2123A89D-5263-E046-95BA-789AFAB6551D}" type="presOf" srcId="{B265F46E-CFE9-2547-91E1-C929CE578B57}" destId="{CB8E8C0A-7192-384E-8956-BBF55B338750}" srcOrd="0" destOrd="0" presId="urn:microsoft.com/office/officeart/2005/8/layout/hierarchy2"/>
    <dgm:cxn modelId="{BD90A09F-C742-8C41-8FA6-E21DF36DE547}" type="presOf" srcId="{9157771A-4B89-9045-A44C-15BAA37D0312}" destId="{7EAB1031-028E-7444-895C-03479C6140F3}" srcOrd="0" destOrd="0" presId="urn:microsoft.com/office/officeart/2005/8/layout/hierarchy2"/>
    <dgm:cxn modelId="{DAC9E9B3-35BA-014F-A910-BFECFF993A22}" type="presOf" srcId="{7DE6BF0C-2192-4946-892B-43A40263B353}" destId="{62A6809B-A807-344D-9FEF-596F0F19E16B}" srcOrd="0" destOrd="0" presId="urn:microsoft.com/office/officeart/2005/8/layout/hierarchy2"/>
    <dgm:cxn modelId="{127B6BB8-DEC5-984B-9B60-F9BB7E1D6BE1}" srcId="{B265F46E-CFE9-2547-91E1-C929CE578B57}" destId="{125FAC49-31FF-6D4E-97AF-4D2CEFD4CEB8}" srcOrd="1" destOrd="0" parTransId="{79EA8726-561F-7C4C-8D9E-C60B46F00BE8}" sibTransId="{B9DD7FB0-3E96-2544-895D-B8768E497B50}"/>
    <dgm:cxn modelId="{46F6D5BB-8EFA-7B46-B52A-45E68E6B72FE}" type="presOf" srcId="{9157771A-4B89-9045-A44C-15BAA37D0312}" destId="{8C1815E1-2E1E-D143-85C3-FE27F284FD11}" srcOrd="1" destOrd="0" presId="urn:microsoft.com/office/officeart/2005/8/layout/hierarchy2"/>
    <dgm:cxn modelId="{F2B9A9BF-79EC-294A-BCB4-7A269E9094B6}" srcId="{BE01B039-125F-024C-8F08-1957CB40F185}" destId="{BAC59D24-65DA-3F4E-B9E9-0EA42AF2F2E7}" srcOrd="5" destOrd="0" parTransId="{7DE6BF0C-2192-4946-892B-43A40263B353}" sibTransId="{EF07AA7B-8FF0-2B46-8B53-1C340F657209}"/>
    <dgm:cxn modelId="{E54B7EC1-C3FE-0B49-B93B-758DD29460E8}" type="presOf" srcId="{418DC864-83B6-EE4E-BFB1-21C5862CC8E9}" destId="{99296E9B-A8DA-5042-BDF1-96C82C0E3126}" srcOrd="1" destOrd="0" presId="urn:microsoft.com/office/officeart/2005/8/layout/hierarchy2"/>
    <dgm:cxn modelId="{36C1B2C6-4DF7-B94A-904F-4FC6F8BC7708}" srcId="{B265F46E-CFE9-2547-91E1-C929CE578B57}" destId="{0CC07CDE-389F-9743-8811-E972670A3B60}" srcOrd="0" destOrd="0" parTransId="{832381EB-95F6-5A46-ADC1-2AB0A6A064E2}" sibTransId="{A7A0B4B1-24A6-F543-9617-8E54BAAE8780}"/>
    <dgm:cxn modelId="{64C63AC8-5E7F-D442-A51C-B50CF2BD8429}" type="presOf" srcId="{1C970966-3C1C-EE4E-96F0-9AED2ED934A2}" destId="{43618D46-E278-CB44-8E1A-ADAEDF3FADA1}" srcOrd="1" destOrd="0" presId="urn:microsoft.com/office/officeart/2005/8/layout/hierarchy2"/>
    <dgm:cxn modelId="{93F697DA-C41F-034F-8B9C-BDF69B2209EF}" type="presOf" srcId="{BAC59D24-65DA-3F4E-B9E9-0EA42AF2F2E7}" destId="{20328411-9FB8-EE43-8D1E-5A039E9F4A75}" srcOrd="0" destOrd="0" presId="urn:microsoft.com/office/officeart/2005/8/layout/hierarchy2"/>
    <dgm:cxn modelId="{A10B6FE2-BFD6-224F-83DB-8569DDBA98F6}" type="presOf" srcId="{67E884BF-AA7F-7440-94CE-BF98B05A0BB5}" destId="{EDC9A374-B42A-A646-8019-FB122B3D922B}" srcOrd="0" destOrd="0" presId="urn:microsoft.com/office/officeart/2005/8/layout/hierarchy2"/>
    <dgm:cxn modelId="{92EF8BE4-07E4-7840-944A-625D1EEB39FE}" srcId="{BE01B039-125F-024C-8F08-1957CB40F185}" destId="{B265F46E-CFE9-2547-91E1-C929CE578B57}" srcOrd="2" destOrd="0" parTransId="{9157771A-4B89-9045-A44C-15BAA37D0312}" sibTransId="{B47B5095-1FAD-8340-A0B5-6F202DE51EBB}"/>
    <dgm:cxn modelId="{70C28E70-0751-3843-BC1C-93BC376EFAB4}" type="presParOf" srcId="{DDC6A478-1D7C-5746-8988-14B2566D5E4C}" destId="{6DA00DD6-568F-284F-89EA-A3CDBAE63826}" srcOrd="0" destOrd="0" presId="urn:microsoft.com/office/officeart/2005/8/layout/hierarchy2"/>
    <dgm:cxn modelId="{F25A670B-C7D4-7949-9F88-24A55BFBDD6A}" type="presParOf" srcId="{6DA00DD6-568F-284F-89EA-A3CDBAE63826}" destId="{34B58AA1-DE15-974D-8E38-8B66BDFEE6F6}" srcOrd="0" destOrd="0" presId="urn:microsoft.com/office/officeart/2005/8/layout/hierarchy2"/>
    <dgm:cxn modelId="{27854C8A-90AF-8149-BE73-9CED4433CEC8}" type="presParOf" srcId="{6DA00DD6-568F-284F-89EA-A3CDBAE63826}" destId="{9CB2D3D4-9522-9942-8E33-EA4B7A61938A}" srcOrd="1" destOrd="0" presId="urn:microsoft.com/office/officeart/2005/8/layout/hierarchy2"/>
    <dgm:cxn modelId="{CFD0FE21-ABFB-914C-9E46-B0BB2B1716C0}" type="presParOf" srcId="{9CB2D3D4-9522-9942-8E33-EA4B7A61938A}" destId="{10D2087B-8F09-9244-8E96-F9D704965E8E}" srcOrd="0" destOrd="0" presId="urn:microsoft.com/office/officeart/2005/8/layout/hierarchy2"/>
    <dgm:cxn modelId="{F69D418A-CDBA-3B41-AD3F-19B74ACF3D49}" type="presParOf" srcId="{10D2087B-8F09-9244-8E96-F9D704965E8E}" destId="{BB1322C3-D4CF-254A-9B43-B43BDCE2573E}" srcOrd="0" destOrd="0" presId="urn:microsoft.com/office/officeart/2005/8/layout/hierarchy2"/>
    <dgm:cxn modelId="{BBC1E577-18F3-CC41-9BB0-90006B874C60}" type="presParOf" srcId="{9CB2D3D4-9522-9942-8E33-EA4B7A61938A}" destId="{A79A2EE3-0B36-0842-9CE4-C2CFCBF997C8}" srcOrd="1" destOrd="0" presId="urn:microsoft.com/office/officeart/2005/8/layout/hierarchy2"/>
    <dgm:cxn modelId="{0735B8C0-B4F4-AC44-9571-174C4B483A79}" type="presParOf" srcId="{A79A2EE3-0B36-0842-9CE4-C2CFCBF997C8}" destId="{33990BE7-CCC1-0247-B382-9BD5E1CDD3E6}" srcOrd="0" destOrd="0" presId="urn:microsoft.com/office/officeart/2005/8/layout/hierarchy2"/>
    <dgm:cxn modelId="{A5EC38EC-12D9-E747-B61E-CDE974C791C0}" type="presParOf" srcId="{A79A2EE3-0B36-0842-9CE4-C2CFCBF997C8}" destId="{3DA9E0C1-E594-1E41-A9BD-211B90F422B2}" srcOrd="1" destOrd="0" presId="urn:microsoft.com/office/officeart/2005/8/layout/hierarchy2"/>
    <dgm:cxn modelId="{096A3D04-F3FB-2746-857D-9C33E5F2A43D}" type="presParOf" srcId="{9CB2D3D4-9522-9942-8E33-EA4B7A61938A}" destId="{91B44BFC-0328-F546-A6F1-88B6C4E825DE}" srcOrd="2" destOrd="0" presId="urn:microsoft.com/office/officeart/2005/8/layout/hierarchy2"/>
    <dgm:cxn modelId="{479B9B6F-3837-804D-8B8D-BE59394F64E3}" type="presParOf" srcId="{91B44BFC-0328-F546-A6F1-88B6C4E825DE}" destId="{99296E9B-A8DA-5042-BDF1-96C82C0E3126}" srcOrd="0" destOrd="0" presId="urn:microsoft.com/office/officeart/2005/8/layout/hierarchy2"/>
    <dgm:cxn modelId="{A4626060-B526-1E4F-AEC1-F774886CAADF}" type="presParOf" srcId="{9CB2D3D4-9522-9942-8E33-EA4B7A61938A}" destId="{F10F144D-AE27-9542-88AD-DE0AA60569A5}" srcOrd="3" destOrd="0" presId="urn:microsoft.com/office/officeart/2005/8/layout/hierarchy2"/>
    <dgm:cxn modelId="{F05B9948-C0F0-F44D-B9CC-3E6594E82855}" type="presParOf" srcId="{F10F144D-AE27-9542-88AD-DE0AA60569A5}" destId="{2A0D4B91-7BDF-8A44-8F50-1D458875AD6F}" srcOrd="0" destOrd="0" presId="urn:microsoft.com/office/officeart/2005/8/layout/hierarchy2"/>
    <dgm:cxn modelId="{188AC9A1-A27B-A24D-B5AD-E2D97D68D7D0}" type="presParOf" srcId="{F10F144D-AE27-9542-88AD-DE0AA60569A5}" destId="{0E19344A-2C3A-984B-9C16-0DFF45402DD1}" srcOrd="1" destOrd="0" presId="urn:microsoft.com/office/officeart/2005/8/layout/hierarchy2"/>
    <dgm:cxn modelId="{87F0B0D8-6729-3048-A6A0-7B8944DC8B57}" type="presParOf" srcId="{9CB2D3D4-9522-9942-8E33-EA4B7A61938A}" destId="{7EAB1031-028E-7444-895C-03479C6140F3}" srcOrd="4" destOrd="0" presId="urn:microsoft.com/office/officeart/2005/8/layout/hierarchy2"/>
    <dgm:cxn modelId="{2DA0A21C-D99C-074E-9B4B-09C10AA730AA}" type="presParOf" srcId="{7EAB1031-028E-7444-895C-03479C6140F3}" destId="{8C1815E1-2E1E-D143-85C3-FE27F284FD11}" srcOrd="0" destOrd="0" presId="urn:microsoft.com/office/officeart/2005/8/layout/hierarchy2"/>
    <dgm:cxn modelId="{170F6B78-056A-B044-B234-EB2D9E88AE14}" type="presParOf" srcId="{9CB2D3D4-9522-9942-8E33-EA4B7A61938A}" destId="{53208640-C5CF-1642-9768-1C78E6729568}" srcOrd="5" destOrd="0" presId="urn:microsoft.com/office/officeart/2005/8/layout/hierarchy2"/>
    <dgm:cxn modelId="{68ED4D62-940E-7846-BB4D-BF7B8E729830}" type="presParOf" srcId="{53208640-C5CF-1642-9768-1C78E6729568}" destId="{CB8E8C0A-7192-384E-8956-BBF55B338750}" srcOrd="0" destOrd="0" presId="urn:microsoft.com/office/officeart/2005/8/layout/hierarchy2"/>
    <dgm:cxn modelId="{7CA77A4E-28D5-8842-9AE2-CA879FF71249}" type="presParOf" srcId="{53208640-C5CF-1642-9768-1C78E6729568}" destId="{700A58B5-E8F5-824A-B934-518F7D8B735E}" srcOrd="1" destOrd="0" presId="urn:microsoft.com/office/officeart/2005/8/layout/hierarchy2"/>
    <dgm:cxn modelId="{63846CF3-9CC6-E145-9620-249DC8FEB974}" type="presParOf" srcId="{700A58B5-E8F5-824A-B934-518F7D8B735E}" destId="{CDF63BBD-3ACC-0947-B8D2-3922C4C2F621}" srcOrd="0" destOrd="0" presId="urn:microsoft.com/office/officeart/2005/8/layout/hierarchy2"/>
    <dgm:cxn modelId="{CE7B8E28-384C-5741-91D0-2CEA86492CC4}" type="presParOf" srcId="{CDF63BBD-3ACC-0947-B8D2-3922C4C2F621}" destId="{B3BE4866-83D8-DF49-BC5E-276CEE38876A}" srcOrd="0" destOrd="0" presId="urn:microsoft.com/office/officeart/2005/8/layout/hierarchy2"/>
    <dgm:cxn modelId="{1F3717E3-6738-2743-A1DA-C5A43AA1DA86}" type="presParOf" srcId="{700A58B5-E8F5-824A-B934-518F7D8B735E}" destId="{11E3237D-9FC8-784F-A75D-15AF89E900A8}" srcOrd="1" destOrd="0" presId="urn:microsoft.com/office/officeart/2005/8/layout/hierarchy2"/>
    <dgm:cxn modelId="{7DD1FA2A-0AF7-134C-B9FB-06052CDAC347}" type="presParOf" srcId="{11E3237D-9FC8-784F-A75D-15AF89E900A8}" destId="{44568765-84A7-9D42-8544-F405B4261D94}" srcOrd="0" destOrd="0" presId="urn:microsoft.com/office/officeart/2005/8/layout/hierarchy2"/>
    <dgm:cxn modelId="{4C2745D3-D1B6-654C-B42D-F3D371C188C4}" type="presParOf" srcId="{11E3237D-9FC8-784F-A75D-15AF89E900A8}" destId="{2A93EC44-D485-914E-AC9A-FBFD292F22E8}" srcOrd="1" destOrd="0" presId="urn:microsoft.com/office/officeart/2005/8/layout/hierarchy2"/>
    <dgm:cxn modelId="{B925F1C2-663B-7148-BD2F-3327B8C34E41}" type="presParOf" srcId="{700A58B5-E8F5-824A-B934-518F7D8B735E}" destId="{A16A2733-07D1-CE45-B4A7-9F4E73E20701}" srcOrd="2" destOrd="0" presId="urn:microsoft.com/office/officeart/2005/8/layout/hierarchy2"/>
    <dgm:cxn modelId="{2BBECA60-2D57-6944-B185-179CF0040DF5}" type="presParOf" srcId="{A16A2733-07D1-CE45-B4A7-9F4E73E20701}" destId="{450F1B8D-9776-1D43-81E6-733B9A06C875}" srcOrd="0" destOrd="0" presId="urn:microsoft.com/office/officeart/2005/8/layout/hierarchy2"/>
    <dgm:cxn modelId="{152AE0B2-CEDB-7C41-8641-5FE13D8F7E1D}" type="presParOf" srcId="{700A58B5-E8F5-824A-B934-518F7D8B735E}" destId="{28943D9D-0038-4246-B352-F7015813E158}" srcOrd="3" destOrd="0" presId="urn:microsoft.com/office/officeart/2005/8/layout/hierarchy2"/>
    <dgm:cxn modelId="{04743016-45CD-0E4E-B416-1EAA2D08F679}" type="presParOf" srcId="{28943D9D-0038-4246-B352-F7015813E158}" destId="{F1F72CB9-1317-374D-8797-9D93C9D3D553}" srcOrd="0" destOrd="0" presId="urn:microsoft.com/office/officeart/2005/8/layout/hierarchy2"/>
    <dgm:cxn modelId="{C2DF8C70-A6AF-3A49-AC7B-51C1951D2C2E}" type="presParOf" srcId="{28943D9D-0038-4246-B352-F7015813E158}" destId="{62D2481D-330C-4647-A12A-89E6CC6083F6}" srcOrd="1" destOrd="0" presId="urn:microsoft.com/office/officeart/2005/8/layout/hierarchy2"/>
    <dgm:cxn modelId="{FA48E517-DC6A-6C44-9292-AD04EC964832}" type="presParOf" srcId="{9CB2D3D4-9522-9942-8E33-EA4B7A61938A}" destId="{0F699E93-1FD1-C74E-8BFF-07713003E043}" srcOrd="6" destOrd="0" presId="urn:microsoft.com/office/officeart/2005/8/layout/hierarchy2"/>
    <dgm:cxn modelId="{30D175E0-792A-3947-B5A5-6F09B5CAB699}" type="presParOf" srcId="{0F699E93-1FD1-C74E-8BFF-07713003E043}" destId="{3C608B77-2B0D-7142-B0CD-3A90125D37BB}" srcOrd="0" destOrd="0" presId="urn:microsoft.com/office/officeart/2005/8/layout/hierarchy2"/>
    <dgm:cxn modelId="{178CF3C0-02DB-7246-A303-E268CFBAFFEE}" type="presParOf" srcId="{9CB2D3D4-9522-9942-8E33-EA4B7A61938A}" destId="{36417950-02FA-2147-9133-A9D57F9349DF}" srcOrd="7" destOrd="0" presId="urn:microsoft.com/office/officeart/2005/8/layout/hierarchy2"/>
    <dgm:cxn modelId="{41975EAD-58E2-0A49-8C58-BD24BC75C84D}" type="presParOf" srcId="{36417950-02FA-2147-9133-A9D57F9349DF}" destId="{D4E68ADA-1A02-154C-A9D7-09F738B59B18}" srcOrd="0" destOrd="0" presId="urn:microsoft.com/office/officeart/2005/8/layout/hierarchy2"/>
    <dgm:cxn modelId="{62A5B598-3588-FC46-B268-53D3CBF45A0A}" type="presParOf" srcId="{36417950-02FA-2147-9133-A9D57F9349DF}" destId="{783C3801-C1EB-C941-B59A-2032B51A5D18}" srcOrd="1" destOrd="0" presId="urn:microsoft.com/office/officeart/2005/8/layout/hierarchy2"/>
    <dgm:cxn modelId="{8C063906-1859-B242-92F9-8BA529E9195B}" type="presParOf" srcId="{9CB2D3D4-9522-9942-8E33-EA4B7A61938A}" destId="{8969255F-03BC-8047-B800-E4A43A946B29}" srcOrd="8" destOrd="0" presId="urn:microsoft.com/office/officeart/2005/8/layout/hierarchy2"/>
    <dgm:cxn modelId="{A1FC9090-2E8E-364F-84ED-6FE713E84140}" type="presParOf" srcId="{8969255F-03BC-8047-B800-E4A43A946B29}" destId="{43618D46-E278-CB44-8E1A-ADAEDF3FADA1}" srcOrd="0" destOrd="0" presId="urn:microsoft.com/office/officeart/2005/8/layout/hierarchy2"/>
    <dgm:cxn modelId="{8C6C9C3F-9221-494A-9F82-1EBE0412EF24}" type="presParOf" srcId="{9CB2D3D4-9522-9942-8E33-EA4B7A61938A}" destId="{EFCD855E-AA83-104C-A936-EB6FF48D3AC0}" srcOrd="9" destOrd="0" presId="urn:microsoft.com/office/officeart/2005/8/layout/hierarchy2"/>
    <dgm:cxn modelId="{2161B6D8-4737-A444-841E-FCBFA1F67D5D}" type="presParOf" srcId="{EFCD855E-AA83-104C-A936-EB6FF48D3AC0}" destId="{894D72C1-BBE2-C146-846F-4E54E99889BE}" srcOrd="0" destOrd="0" presId="urn:microsoft.com/office/officeart/2005/8/layout/hierarchy2"/>
    <dgm:cxn modelId="{E90EEA36-E97D-E641-8D88-ED0C1C9A4772}" type="presParOf" srcId="{EFCD855E-AA83-104C-A936-EB6FF48D3AC0}" destId="{61A4E3B6-CC70-6F4A-8D7A-92E67F6D113B}" srcOrd="1" destOrd="0" presId="urn:microsoft.com/office/officeart/2005/8/layout/hierarchy2"/>
    <dgm:cxn modelId="{86A7C058-2867-5043-8B1D-D14E9B289EBB}" type="presParOf" srcId="{9CB2D3D4-9522-9942-8E33-EA4B7A61938A}" destId="{62A6809B-A807-344D-9FEF-596F0F19E16B}" srcOrd="10" destOrd="0" presId="urn:microsoft.com/office/officeart/2005/8/layout/hierarchy2"/>
    <dgm:cxn modelId="{C9A4AF90-15FD-A349-AE75-A66C566EF2A0}" type="presParOf" srcId="{62A6809B-A807-344D-9FEF-596F0F19E16B}" destId="{F6409781-552D-F640-AA94-E600BA7EE60B}" srcOrd="0" destOrd="0" presId="urn:microsoft.com/office/officeart/2005/8/layout/hierarchy2"/>
    <dgm:cxn modelId="{52C71D99-B039-A243-B967-EFDF5D8F24E8}" type="presParOf" srcId="{9CB2D3D4-9522-9942-8E33-EA4B7A61938A}" destId="{D2193182-4E76-7143-BEE3-690922979FA8}" srcOrd="11" destOrd="0" presId="urn:microsoft.com/office/officeart/2005/8/layout/hierarchy2"/>
    <dgm:cxn modelId="{A3BCDC9C-6651-D04E-BB51-FB01A2EDD095}" type="presParOf" srcId="{D2193182-4E76-7143-BEE3-690922979FA8}" destId="{20328411-9FB8-EE43-8D1E-5A039E9F4A75}" srcOrd="0" destOrd="0" presId="urn:microsoft.com/office/officeart/2005/8/layout/hierarchy2"/>
    <dgm:cxn modelId="{FAA1FFC2-003E-2448-BE76-F040DE54EE84}" type="presParOf" srcId="{D2193182-4E76-7143-BEE3-690922979FA8}" destId="{6880FCBA-211B-3B49-8078-CC8D97748393}" srcOrd="1" destOrd="0" presId="urn:microsoft.com/office/officeart/2005/8/layout/hierarchy2"/>
    <dgm:cxn modelId="{EAF687A6-2236-5443-8CDE-F0F3B4DB2917}" type="presParOf" srcId="{9CB2D3D4-9522-9942-8E33-EA4B7A61938A}" destId="{D8EEACDF-59C9-3742-94D3-D3C14FB47DD3}" srcOrd="12" destOrd="0" presId="urn:microsoft.com/office/officeart/2005/8/layout/hierarchy2"/>
    <dgm:cxn modelId="{70B1CB3E-A60C-B34B-A52C-BEFD17670224}" type="presParOf" srcId="{D8EEACDF-59C9-3742-94D3-D3C14FB47DD3}" destId="{AD1BCD17-4AEA-6A42-A6CF-11C418C6BE82}" srcOrd="0" destOrd="0" presId="urn:microsoft.com/office/officeart/2005/8/layout/hierarchy2"/>
    <dgm:cxn modelId="{0DD4D448-EFCD-4144-88E5-9E123B5D03E1}" type="presParOf" srcId="{9CB2D3D4-9522-9942-8E33-EA4B7A61938A}" destId="{AB73E9D4-B49A-C44C-AB47-44CD6B9B74B5}" srcOrd="13" destOrd="0" presId="urn:microsoft.com/office/officeart/2005/8/layout/hierarchy2"/>
    <dgm:cxn modelId="{1100D072-B4EC-6444-AF4D-D9BE89207887}" type="presParOf" srcId="{AB73E9D4-B49A-C44C-AB47-44CD6B9B74B5}" destId="{EDC9A374-B42A-A646-8019-FB122B3D922B}" srcOrd="0" destOrd="0" presId="urn:microsoft.com/office/officeart/2005/8/layout/hierarchy2"/>
    <dgm:cxn modelId="{9FC762D0-7B84-A449-B0F9-EDFFF05680D5}" type="presParOf" srcId="{AB73E9D4-B49A-C44C-AB47-44CD6B9B74B5}" destId="{3F2BCEFA-C824-5740-8D63-E197A55AC91D}" srcOrd="1" destOrd="0" presId="urn:microsoft.com/office/officeart/2005/8/layout/hierarchy2"/>
    <dgm:cxn modelId="{8E8212F9-C9B1-C949-91BE-ACE35D80C8CA}" type="presParOf" srcId="{9CB2D3D4-9522-9942-8E33-EA4B7A61938A}" destId="{836384DA-0719-9849-A504-BB45DC5DDA39}" srcOrd="14" destOrd="0" presId="urn:microsoft.com/office/officeart/2005/8/layout/hierarchy2"/>
    <dgm:cxn modelId="{FCD80362-D83D-5D40-A2D1-8B333E4A844A}" type="presParOf" srcId="{836384DA-0719-9849-A504-BB45DC5DDA39}" destId="{4AAB9285-07A4-674A-951F-CA2C6B31EBB7}" srcOrd="0" destOrd="0" presId="urn:microsoft.com/office/officeart/2005/8/layout/hierarchy2"/>
    <dgm:cxn modelId="{9396FEDB-ADCA-F444-9D05-97C134892114}" type="presParOf" srcId="{9CB2D3D4-9522-9942-8E33-EA4B7A61938A}" destId="{672497DC-0584-D942-A9F8-DCA52B88B036}" srcOrd="15" destOrd="0" presId="urn:microsoft.com/office/officeart/2005/8/layout/hierarchy2"/>
    <dgm:cxn modelId="{DAFC8097-A865-7445-A4E0-DA9FFAFA98FD}" type="presParOf" srcId="{672497DC-0584-D942-A9F8-DCA52B88B036}" destId="{1180D990-F8C0-744C-ADF3-2E942E0BE4F2}" srcOrd="0" destOrd="0" presId="urn:microsoft.com/office/officeart/2005/8/layout/hierarchy2"/>
    <dgm:cxn modelId="{30CA84F7-BD8C-F54C-BADC-5F653CE715D0}" type="presParOf" srcId="{672497DC-0584-D942-A9F8-DCA52B88B036}" destId="{9EB3D3CD-D143-EA41-9835-D29853550C5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91538-F993-7F41-A815-6E6631E03D3C}">
      <dsp:nvSpPr>
        <dsp:cNvPr id="0" name=""/>
        <dsp:cNvSpPr/>
      </dsp:nvSpPr>
      <dsp:spPr>
        <a:xfrm>
          <a:off x="1921668" y="671512"/>
          <a:ext cx="2014537" cy="2014537"/>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w="6350" cap="flat" cmpd="sng" algn="in">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0903F93-6D20-B846-9AF0-6807F53707B1}">
      <dsp:nvSpPr>
        <dsp:cNvPr id="0" name=""/>
        <dsp:cNvSpPr/>
      </dsp:nvSpPr>
      <dsp:spPr>
        <a:xfrm>
          <a:off x="2324576" y="1074420"/>
          <a:ext cx="1208722" cy="1208722"/>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w="6350" cap="flat" cmpd="sng" algn="in">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C63E58C-1A2A-8E4E-91D0-01EBBDAEBA9D}">
      <dsp:nvSpPr>
        <dsp:cNvPr id="0" name=""/>
        <dsp:cNvSpPr/>
      </dsp:nvSpPr>
      <dsp:spPr>
        <a:xfrm>
          <a:off x="2727483" y="1477327"/>
          <a:ext cx="402907" cy="402907"/>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w="6350" cap="flat" cmpd="sng" algn="in">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3B94777-5B4F-8A4E-B16F-E97D0F893FE8}">
      <dsp:nvSpPr>
        <dsp:cNvPr id="0" name=""/>
        <dsp:cNvSpPr/>
      </dsp:nvSpPr>
      <dsp:spPr>
        <a:xfrm>
          <a:off x="4271962" y="0"/>
          <a:ext cx="1007268" cy="587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marL="0" lvl="0" indent="0" algn="l" defTabSz="1200150" rtl="0">
            <a:lnSpc>
              <a:spcPct val="90000"/>
            </a:lnSpc>
            <a:spcBef>
              <a:spcPct val="0"/>
            </a:spcBef>
            <a:spcAft>
              <a:spcPct val="35000"/>
            </a:spcAft>
            <a:buNone/>
          </a:pPr>
          <a:r>
            <a:rPr lang="en-US" sz="2700" kern="1200"/>
            <a:t>Spirit</a:t>
          </a:r>
        </a:p>
      </dsp:txBody>
      <dsp:txXfrm>
        <a:off x="4271962" y="0"/>
        <a:ext cx="1007268" cy="587573"/>
      </dsp:txXfrm>
    </dsp:sp>
    <dsp:sp modelId="{398A952A-6DFA-BD43-85EF-54B75DDCD76A}">
      <dsp:nvSpPr>
        <dsp:cNvPr id="0" name=""/>
        <dsp:cNvSpPr/>
      </dsp:nvSpPr>
      <dsp:spPr>
        <a:xfrm>
          <a:off x="4020145" y="293786"/>
          <a:ext cx="251817"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F92D30B-F89A-7B4D-A0BA-D9EF5FCB4ED9}">
      <dsp:nvSpPr>
        <dsp:cNvPr id="0" name=""/>
        <dsp:cNvSpPr/>
      </dsp:nvSpPr>
      <dsp:spPr>
        <a:xfrm rot="5400000">
          <a:off x="2781708" y="441351"/>
          <a:ext cx="1384658" cy="109020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74BC0B3-F038-E743-A572-16BE4DE48B83}">
      <dsp:nvSpPr>
        <dsp:cNvPr id="0" name=""/>
        <dsp:cNvSpPr/>
      </dsp:nvSpPr>
      <dsp:spPr>
        <a:xfrm>
          <a:off x="4271962" y="587573"/>
          <a:ext cx="1007268" cy="587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marL="0" lvl="0" indent="0" algn="l" defTabSz="1200150" rtl="0">
            <a:lnSpc>
              <a:spcPct val="90000"/>
            </a:lnSpc>
            <a:spcBef>
              <a:spcPct val="0"/>
            </a:spcBef>
            <a:spcAft>
              <a:spcPct val="35000"/>
            </a:spcAft>
            <a:buNone/>
          </a:pPr>
          <a:r>
            <a:rPr lang="en-US" sz="2700" kern="1200" dirty="0"/>
            <a:t>Soul</a:t>
          </a:r>
        </a:p>
      </dsp:txBody>
      <dsp:txXfrm>
        <a:off x="4271962" y="587573"/>
        <a:ext cx="1007268" cy="587573"/>
      </dsp:txXfrm>
    </dsp:sp>
    <dsp:sp modelId="{013297FE-44F1-EA4F-B69D-23B9D44ADAE2}">
      <dsp:nvSpPr>
        <dsp:cNvPr id="0" name=""/>
        <dsp:cNvSpPr/>
      </dsp:nvSpPr>
      <dsp:spPr>
        <a:xfrm>
          <a:off x="4020145" y="881360"/>
          <a:ext cx="251817"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E90638A2-307D-3946-A668-92B8587E58E8}">
      <dsp:nvSpPr>
        <dsp:cNvPr id="0" name=""/>
        <dsp:cNvSpPr/>
      </dsp:nvSpPr>
      <dsp:spPr>
        <a:xfrm rot="5400000">
          <a:off x="3078919" y="1019758"/>
          <a:ext cx="1078986" cy="80145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2C6062D-2216-5E49-9629-4177DAA6ECE3}">
      <dsp:nvSpPr>
        <dsp:cNvPr id="0" name=""/>
        <dsp:cNvSpPr/>
      </dsp:nvSpPr>
      <dsp:spPr>
        <a:xfrm>
          <a:off x="4271962" y="1175146"/>
          <a:ext cx="1007268" cy="587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marL="0" lvl="0" indent="0" algn="l" defTabSz="1200150" rtl="0">
            <a:lnSpc>
              <a:spcPct val="90000"/>
            </a:lnSpc>
            <a:spcBef>
              <a:spcPct val="0"/>
            </a:spcBef>
            <a:spcAft>
              <a:spcPct val="35000"/>
            </a:spcAft>
            <a:buNone/>
          </a:pPr>
          <a:r>
            <a:rPr lang="en-US" sz="2700" kern="1200" dirty="0"/>
            <a:t>Body</a:t>
          </a:r>
        </a:p>
      </dsp:txBody>
      <dsp:txXfrm>
        <a:off x="4271962" y="1175146"/>
        <a:ext cx="1007268" cy="587573"/>
      </dsp:txXfrm>
    </dsp:sp>
    <dsp:sp modelId="{956D239E-F11A-4E4F-9EE2-3AC6993A596A}">
      <dsp:nvSpPr>
        <dsp:cNvPr id="0" name=""/>
        <dsp:cNvSpPr/>
      </dsp:nvSpPr>
      <dsp:spPr>
        <a:xfrm>
          <a:off x="4020145" y="1468933"/>
          <a:ext cx="251817"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EEA360BF-6E6C-0B44-A0BA-6CA28BC68A40}">
      <dsp:nvSpPr>
        <dsp:cNvPr id="0" name=""/>
        <dsp:cNvSpPr/>
      </dsp:nvSpPr>
      <dsp:spPr>
        <a:xfrm rot="5400000">
          <a:off x="3376500" y="1597696"/>
          <a:ext cx="770896" cy="512699"/>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58AA1-DE15-974D-8E38-8B66BDFEE6F6}">
      <dsp:nvSpPr>
        <dsp:cNvPr id="0" name=""/>
        <dsp:cNvSpPr/>
      </dsp:nvSpPr>
      <dsp:spPr>
        <a:xfrm>
          <a:off x="2058342" y="19177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Mind</a:t>
          </a:r>
        </a:p>
      </dsp:txBody>
      <dsp:txXfrm>
        <a:off x="2072294" y="1931712"/>
        <a:ext cx="924791" cy="448443"/>
      </dsp:txXfrm>
    </dsp:sp>
    <dsp:sp modelId="{10D2087B-8F09-9244-8E96-F9D704965E8E}">
      <dsp:nvSpPr>
        <dsp:cNvPr id="0" name=""/>
        <dsp:cNvSpPr/>
      </dsp:nvSpPr>
      <dsp:spPr>
        <a:xfrm rot="16874489">
          <a:off x="2224174" y="1187341"/>
          <a:ext cx="1954804" cy="19885"/>
        </a:xfrm>
        <a:custGeom>
          <a:avLst/>
          <a:gdLst/>
          <a:ahLst/>
          <a:cxnLst/>
          <a:rect l="0" t="0" r="0" b="0"/>
          <a:pathLst>
            <a:path>
              <a:moveTo>
                <a:pt x="0" y="9942"/>
              </a:moveTo>
              <a:lnTo>
                <a:pt x="1954804" y="9942"/>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152706" y="1148414"/>
        <a:ext cx="97740" cy="97740"/>
      </dsp:txXfrm>
    </dsp:sp>
    <dsp:sp modelId="{33990BE7-CCC1-0247-B382-9BD5E1CDD3E6}">
      <dsp:nvSpPr>
        <dsp:cNvPr id="0" name=""/>
        <dsp:cNvSpPr/>
      </dsp:nvSpPr>
      <dsp:spPr>
        <a:xfrm>
          <a:off x="3392116" y="4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“Heart”</a:t>
          </a:r>
        </a:p>
      </dsp:txBody>
      <dsp:txXfrm>
        <a:off x="3406068" y="14412"/>
        <a:ext cx="924791" cy="448443"/>
      </dsp:txXfrm>
    </dsp:sp>
    <dsp:sp modelId="{91B44BFC-0328-F546-A6F1-88B6C4E825DE}">
      <dsp:nvSpPr>
        <dsp:cNvPr id="0" name=""/>
        <dsp:cNvSpPr/>
      </dsp:nvSpPr>
      <dsp:spPr>
        <a:xfrm rot="17132988">
          <a:off x="2490811" y="1461241"/>
          <a:ext cx="1421531" cy="19885"/>
        </a:xfrm>
        <a:custGeom>
          <a:avLst/>
          <a:gdLst/>
          <a:ahLst/>
          <a:cxnLst/>
          <a:rect l="0" t="0" r="0" b="0"/>
          <a:pathLst>
            <a:path>
              <a:moveTo>
                <a:pt x="0" y="9942"/>
              </a:moveTo>
              <a:lnTo>
                <a:pt x="1421531" y="9942"/>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6038" y="1435646"/>
        <a:ext cx="71076" cy="71076"/>
      </dsp:txXfrm>
    </dsp:sp>
    <dsp:sp modelId="{2A0D4B91-7BDF-8A44-8F50-1D458875AD6F}">
      <dsp:nvSpPr>
        <dsp:cNvPr id="0" name=""/>
        <dsp:cNvSpPr/>
      </dsp:nvSpPr>
      <dsp:spPr>
        <a:xfrm>
          <a:off x="3392116" y="5482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Worship</a:t>
          </a:r>
        </a:p>
      </dsp:txBody>
      <dsp:txXfrm>
        <a:off x="3406068" y="562212"/>
        <a:ext cx="924791" cy="448443"/>
      </dsp:txXfrm>
    </dsp:sp>
    <dsp:sp modelId="{7EAB1031-028E-7444-895C-03479C6140F3}">
      <dsp:nvSpPr>
        <dsp:cNvPr id="0" name=""/>
        <dsp:cNvSpPr/>
      </dsp:nvSpPr>
      <dsp:spPr>
        <a:xfrm rot="17692822">
          <a:off x="2748694" y="1735141"/>
          <a:ext cx="905765" cy="19885"/>
        </a:xfrm>
        <a:custGeom>
          <a:avLst/>
          <a:gdLst/>
          <a:ahLst/>
          <a:cxnLst/>
          <a:rect l="0" t="0" r="0" b="0"/>
          <a:pathLst>
            <a:path>
              <a:moveTo>
                <a:pt x="0" y="9942"/>
              </a:moveTo>
              <a:lnTo>
                <a:pt x="905765" y="9942"/>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78932" y="1722440"/>
        <a:ext cx="45288" cy="45288"/>
      </dsp:txXfrm>
    </dsp:sp>
    <dsp:sp modelId="{CB8E8C0A-7192-384E-8956-BBF55B338750}">
      <dsp:nvSpPr>
        <dsp:cNvPr id="0" name=""/>
        <dsp:cNvSpPr/>
      </dsp:nvSpPr>
      <dsp:spPr>
        <a:xfrm>
          <a:off x="3392116" y="10960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Judgment</a:t>
          </a:r>
        </a:p>
      </dsp:txBody>
      <dsp:txXfrm>
        <a:off x="3406068" y="1110012"/>
        <a:ext cx="924791" cy="448443"/>
      </dsp:txXfrm>
    </dsp:sp>
    <dsp:sp modelId="{CDF63BBD-3ACC-0947-B8D2-3922C4C2F621}">
      <dsp:nvSpPr>
        <dsp:cNvPr id="0" name=""/>
        <dsp:cNvSpPr/>
      </dsp:nvSpPr>
      <dsp:spPr>
        <a:xfrm rot="19457599">
          <a:off x="4300701" y="1187341"/>
          <a:ext cx="469299" cy="19885"/>
        </a:xfrm>
        <a:custGeom>
          <a:avLst/>
          <a:gdLst/>
          <a:ahLst/>
          <a:cxnLst/>
          <a:rect l="0" t="0" r="0" b="0"/>
          <a:pathLst>
            <a:path>
              <a:moveTo>
                <a:pt x="0" y="9942"/>
              </a:moveTo>
              <a:lnTo>
                <a:pt x="469299" y="9942"/>
              </a:lnTo>
            </a:path>
          </a:pathLst>
        </a:custGeom>
        <a:noFill/>
        <a:ln w="6350" cap="flat" cmpd="sng" algn="in">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23618" y="1185552"/>
        <a:ext cx="23464" cy="23464"/>
      </dsp:txXfrm>
    </dsp:sp>
    <dsp:sp modelId="{44568765-84A7-9D42-8544-F405B4261D94}">
      <dsp:nvSpPr>
        <dsp:cNvPr id="0" name=""/>
        <dsp:cNvSpPr/>
      </dsp:nvSpPr>
      <dsp:spPr>
        <a:xfrm>
          <a:off x="4725890" y="8221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Reason</a:t>
          </a:r>
        </a:p>
      </dsp:txBody>
      <dsp:txXfrm>
        <a:off x="4739842" y="836112"/>
        <a:ext cx="924791" cy="448443"/>
      </dsp:txXfrm>
    </dsp:sp>
    <dsp:sp modelId="{A16A2733-07D1-CE45-B4A7-9F4E73E20701}">
      <dsp:nvSpPr>
        <dsp:cNvPr id="0" name=""/>
        <dsp:cNvSpPr/>
      </dsp:nvSpPr>
      <dsp:spPr>
        <a:xfrm rot="2142401">
          <a:off x="4300701" y="1461241"/>
          <a:ext cx="469299" cy="19885"/>
        </a:xfrm>
        <a:custGeom>
          <a:avLst/>
          <a:gdLst/>
          <a:ahLst/>
          <a:cxnLst/>
          <a:rect l="0" t="0" r="0" b="0"/>
          <a:pathLst>
            <a:path>
              <a:moveTo>
                <a:pt x="0" y="9942"/>
              </a:moveTo>
              <a:lnTo>
                <a:pt x="469299" y="9942"/>
              </a:lnTo>
            </a:path>
          </a:pathLst>
        </a:custGeom>
        <a:noFill/>
        <a:ln w="6350" cap="flat" cmpd="sng" algn="in">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23618" y="1459452"/>
        <a:ext cx="23464" cy="23464"/>
      </dsp:txXfrm>
    </dsp:sp>
    <dsp:sp modelId="{F1F72CB9-1317-374D-8797-9D93C9D3D553}">
      <dsp:nvSpPr>
        <dsp:cNvPr id="0" name=""/>
        <dsp:cNvSpPr/>
      </dsp:nvSpPr>
      <dsp:spPr>
        <a:xfrm>
          <a:off x="4725890" y="13699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Conscience</a:t>
          </a:r>
        </a:p>
      </dsp:txBody>
      <dsp:txXfrm>
        <a:off x="4739842" y="1383912"/>
        <a:ext cx="924791" cy="448443"/>
      </dsp:txXfrm>
    </dsp:sp>
    <dsp:sp modelId="{0F699E93-1FD1-C74E-8BFF-07713003E043}">
      <dsp:nvSpPr>
        <dsp:cNvPr id="0" name=""/>
        <dsp:cNvSpPr/>
      </dsp:nvSpPr>
      <dsp:spPr>
        <a:xfrm rot="19457599">
          <a:off x="2966927" y="2009041"/>
          <a:ext cx="469299" cy="19885"/>
        </a:xfrm>
        <a:custGeom>
          <a:avLst/>
          <a:gdLst/>
          <a:ahLst/>
          <a:cxnLst/>
          <a:rect l="0" t="0" r="0" b="0"/>
          <a:pathLst>
            <a:path>
              <a:moveTo>
                <a:pt x="0" y="9942"/>
              </a:moveTo>
              <a:lnTo>
                <a:pt x="469299" y="9942"/>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89844" y="2007252"/>
        <a:ext cx="23464" cy="23464"/>
      </dsp:txXfrm>
    </dsp:sp>
    <dsp:sp modelId="{D4E68ADA-1A02-154C-A9D7-09F738B59B18}">
      <dsp:nvSpPr>
        <dsp:cNvPr id="0" name=""/>
        <dsp:cNvSpPr/>
      </dsp:nvSpPr>
      <dsp:spPr>
        <a:xfrm>
          <a:off x="3392116" y="16438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Will</a:t>
          </a:r>
        </a:p>
      </dsp:txBody>
      <dsp:txXfrm>
        <a:off x="3406068" y="1657812"/>
        <a:ext cx="924791" cy="448443"/>
      </dsp:txXfrm>
    </dsp:sp>
    <dsp:sp modelId="{8969255F-03BC-8047-B800-E4A43A946B29}">
      <dsp:nvSpPr>
        <dsp:cNvPr id="0" name=""/>
        <dsp:cNvSpPr/>
      </dsp:nvSpPr>
      <dsp:spPr>
        <a:xfrm rot="2142401">
          <a:off x="2966927" y="2282941"/>
          <a:ext cx="469299" cy="19885"/>
        </a:xfrm>
        <a:custGeom>
          <a:avLst/>
          <a:gdLst/>
          <a:ahLst/>
          <a:cxnLst/>
          <a:rect l="0" t="0" r="0" b="0"/>
          <a:pathLst>
            <a:path>
              <a:moveTo>
                <a:pt x="0" y="9942"/>
              </a:moveTo>
              <a:lnTo>
                <a:pt x="469299" y="9942"/>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89844" y="2281152"/>
        <a:ext cx="23464" cy="23464"/>
      </dsp:txXfrm>
    </dsp:sp>
    <dsp:sp modelId="{894D72C1-BBE2-C146-846F-4E54E99889BE}">
      <dsp:nvSpPr>
        <dsp:cNvPr id="0" name=""/>
        <dsp:cNvSpPr/>
      </dsp:nvSpPr>
      <dsp:spPr>
        <a:xfrm>
          <a:off x="3392116" y="21916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Thoughts</a:t>
          </a:r>
        </a:p>
      </dsp:txBody>
      <dsp:txXfrm>
        <a:off x="3406068" y="2205612"/>
        <a:ext cx="924791" cy="448443"/>
      </dsp:txXfrm>
    </dsp:sp>
    <dsp:sp modelId="{62A6809B-A807-344D-9FEF-596F0F19E16B}">
      <dsp:nvSpPr>
        <dsp:cNvPr id="0" name=""/>
        <dsp:cNvSpPr/>
      </dsp:nvSpPr>
      <dsp:spPr>
        <a:xfrm rot="3907178">
          <a:off x="2748694" y="2556841"/>
          <a:ext cx="905765" cy="19885"/>
        </a:xfrm>
        <a:custGeom>
          <a:avLst/>
          <a:gdLst/>
          <a:ahLst/>
          <a:cxnLst/>
          <a:rect l="0" t="0" r="0" b="0"/>
          <a:pathLst>
            <a:path>
              <a:moveTo>
                <a:pt x="0" y="9942"/>
              </a:moveTo>
              <a:lnTo>
                <a:pt x="905765" y="9942"/>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78932" y="2544140"/>
        <a:ext cx="45288" cy="45288"/>
      </dsp:txXfrm>
    </dsp:sp>
    <dsp:sp modelId="{20328411-9FB8-EE43-8D1E-5A039E9F4A75}">
      <dsp:nvSpPr>
        <dsp:cNvPr id="0" name=""/>
        <dsp:cNvSpPr/>
      </dsp:nvSpPr>
      <dsp:spPr>
        <a:xfrm>
          <a:off x="3392116" y="27394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Intellect</a:t>
          </a:r>
        </a:p>
      </dsp:txBody>
      <dsp:txXfrm>
        <a:off x="3406068" y="2753412"/>
        <a:ext cx="924791" cy="448443"/>
      </dsp:txXfrm>
    </dsp:sp>
    <dsp:sp modelId="{D8EEACDF-59C9-3742-94D3-D3C14FB47DD3}">
      <dsp:nvSpPr>
        <dsp:cNvPr id="0" name=""/>
        <dsp:cNvSpPr/>
      </dsp:nvSpPr>
      <dsp:spPr>
        <a:xfrm rot="4467012">
          <a:off x="2490811" y="2830741"/>
          <a:ext cx="1421531" cy="19885"/>
        </a:xfrm>
        <a:custGeom>
          <a:avLst/>
          <a:gdLst/>
          <a:ahLst/>
          <a:cxnLst/>
          <a:rect l="0" t="0" r="0" b="0"/>
          <a:pathLst>
            <a:path>
              <a:moveTo>
                <a:pt x="0" y="9942"/>
              </a:moveTo>
              <a:lnTo>
                <a:pt x="1421531" y="9942"/>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6038" y="2805146"/>
        <a:ext cx="71076" cy="71076"/>
      </dsp:txXfrm>
    </dsp:sp>
    <dsp:sp modelId="{EDC9A374-B42A-A646-8019-FB122B3D922B}">
      <dsp:nvSpPr>
        <dsp:cNvPr id="0" name=""/>
        <dsp:cNvSpPr/>
      </dsp:nvSpPr>
      <dsp:spPr>
        <a:xfrm>
          <a:off x="3392116" y="32872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Emotions</a:t>
          </a:r>
        </a:p>
      </dsp:txBody>
      <dsp:txXfrm>
        <a:off x="3406068" y="3301212"/>
        <a:ext cx="924791" cy="448443"/>
      </dsp:txXfrm>
    </dsp:sp>
    <dsp:sp modelId="{836384DA-0719-9849-A504-BB45DC5DDA39}">
      <dsp:nvSpPr>
        <dsp:cNvPr id="0" name=""/>
        <dsp:cNvSpPr/>
      </dsp:nvSpPr>
      <dsp:spPr>
        <a:xfrm rot="4725511">
          <a:off x="2224174" y="3104641"/>
          <a:ext cx="1954804" cy="19885"/>
        </a:xfrm>
        <a:custGeom>
          <a:avLst/>
          <a:gdLst/>
          <a:ahLst/>
          <a:cxnLst/>
          <a:rect l="0" t="0" r="0" b="0"/>
          <a:pathLst>
            <a:path>
              <a:moveTo>
                <a:pt x="0" y="9942"/>
              </a:moveTo>
              <a:lnTo>
                <a:pt x="1954804" y="9942"/>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152706" y="3065714"/>
        <a:ext cx="97740" cy="97740"/>
      </dsp:txXfrm>
    </dsp:sp>
    <dsp:sp modelId="{1180D990-F8C0-744C-ADF3-2E942E0BE4F2}">
      <dsp:nvSpPr>
        <dsp:cNvPr id="0" name=""/>
        <dsp:cNvSpPr/>
      </dsp:nvSpPr>
      <dsp:spPr>
        <a:xfrm>
          <a:off x="3392116" y="3835060"/>
          <a:ext cx="952695" cy="47634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Feelings</a:t>
          </a:r>
        </a:p>
      </dsp:txBody>
      <dsp:txXfrm>
        <a:off x="3406068" y="3849012"/>
        <a:ext cx="924791" cy="448443"/>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E87313-5BC0-5549-A38B-EC9D22B8A4CD}" type="datetimeFigureOut">
              <a:rPr lang="en-US" smtClean="0"/>
              <a:t>10/28/2019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94B98-6623-1C4F-AC05-67F74C7015DE}" type="slidenum">
              <a:rPr lang="en-US" smtClean="0"/>
              <a:t>‹#›</a:t>
            </a:fld>
            <a:endParaRPr lang="en-US"/>
          </a:p>
        </p:txBody>
      </p:sp>
    </p:spTree>
    <p:extLst>
      <p:ext uri="{BB962C8B-B14F-4D97-AF65-F5344CB8AC3E}">
        <p14:creationId xmlns:p14="http://schemas.microsoft.com/office/powerpoint/2010/main" val="1439663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94B98-6623-1C4F-AC05-67F74C7015DE}" type="slidenum">
              <a:rPr lang="en-US" smtClean="0"/>
              <a:t>38</a:t>
            </a:fld>
            <a:endParaRPr lang="en-US"/>
          </a:p>
        </p:txBody>
      </p:sp>
    </p:spTree>
    <p:extLst>
      <p:ext uri="{BB962C8B-B14F-4D97-AF65-F5344CB8AC3E}">
        <p14:creationId xmlns:p14="http://schemas.microsoft.com/office/powerpoint/2010/main" val="718949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4BEDF3C5-615D-E04F-8DFE-C0041534977D}" type="datetimeFigureOut">
              <a:rPr lang="en-US" smtClean="0"/>
              <a:t>10/28/2019</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3B1BDF3-C4F5-B249-B995-E6BEC3E8CFD5}"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6124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DF3C5-615D-E04F-8DFE-C0041534977D}"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1BDF3-C4F5-B249-B995-E6BEC3E8CFD5}" type="slidenum">
              <a:rPr lang="en-US" smtClean="0"/>
              <a:t>‹#›</a:t>
            </a:fld>
            <a:endParaRPr lang="en-US"/>
          </a:p>
        </p:txBody>
      </p:sp>
    </p:spTree>
    <p:extLst>
      <p:ext uri="{BB962C8B-B14F-4D97-AF65-F5344CB8AC3E}">
        <p14:creationId xmlns:p14="http://schemas.microsoft.com/office/powerpoint/2010/main" val="69592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DF3C5-615D-E04F-8DFE-C0041534977D}"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1BDF3-C4F5-B249-B995-E6BEC3E8CFD5}" type="slidenum">
              <a:rPr lang="en-US" smtClean="0"/>
              <a:t>‹#›</a:t>
            </a:fld>
            <a:endParaRPr lang="en-US"/>
          </a:p>
        </p:txBody>
      </p:sp>
    </p:spTree>
    <p:extLst>
      <p:ext uri="{BB962C8B-B14F-4D97-AF65-F5344CB8AC3E}">
        <p14:creationId xmlns:p14="http://schemas.microsoft.com/office/powerpoint/2010/main" val="48632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DF3C5-615D-E04F-8DFE-C0041534977D}"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1BDF3-C4F5-B249-B995-E6BEC3E8CFD5}" type="slidenum">
              <a:rPr lang="en-US" smtClean="0"/>
              <a:t>‹#›</a:t>
            </a:fld>
            <a:endParaRPr lang="en-US"/>
          </a:p>
        </p:txBody>
      </p:sp>
    </p:spTree>
    <p:extLst>
      <p:ext uri="{BB962C8B-B14F-4D97-AF65-F5344CB8AC3E}">
        <p14:creationId xmlns:p14="http://schemas.microsoft.com/office/powerpoint/2010/main" val="312432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4BEDF3C5-615D-E04F-8DFE-C0041534977D}" type="datetimeFigureOut">
              <a:rPr lang="en-US" smtClean="0"/>
              <a:t>10/28/2019</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3B1BDF3-C4F5-B249-B995-E6BEC3E8CFD5}"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119917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EDF3C5-615D-E04F-8DFE-C0041534977D}"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1BDF3-C4F5-B249-B995-E6BEC3E8CFD5}" type="slidenum">
              <a:rPr lang="en-US" smtClean="0"/>
              <a:t>‹#›</a:t>
            </a:fld>
            <a:endParaRPr lang="en-US"/>
          </a:p>
        </p:txBody>
      </p:sp>
    </p:spTree>
    <p:extLst>
      <p:ext uri="{BB962C8B-B14F-4D97-AF65-F5344CB8AC3E}">
        <p14:creationId xmlns:p14="http://schemas.microsoft.com/office/powerpoint/2010/main" val="4005636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EDF3C5-615D-E04F-8DFE-C0041534977D}"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1BDF3-C4F5-B249-B995-E6BEC3E8CFD5}" type="slidenum">
              <a:rPr lang="en-US" smtClean="0"/>
              <a:t>‹#›</a:t>
            </a:fld>
            <a:endParaRPr lang="en-US"/>
          </a:p>
        </p:txBody>
      </p:sp>
    </p:spTree>
    <p:extLst>
      <p:ext uri="{BB962C8B-B14F-4D97-AF65-F5344CB8AC3E}">
        <p14:creationId xmlns:p14="http://schemas.microsoft.com/office/powerpoint/2010/main" val="245610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EDF3C5-615D-E04F-8DFE-C0041534977D}"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1BDF3-C4F5-B249-B995-E6BEC3E8CFD5}" type="slidenum">
              <a:rPr lang="en-US" smtClean="0"/>
              <a:t>‹#›</a:t>
            </a:fld>
            <a:endParaRPr lang="en-US"/>
          </a:p>
        </p:txBody>
      </p:sp>
    </p:spTree>
    <p:extLst>
      <p:ext uri="{BB962C8B-B14F-4D97-AF65-F5344CB8AC3E}">
        <p14:creationId xmlns:p14="http://schemas.microsoft.com/office/powerpoint/2010/main" val="181921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DF3C5-615D-E04F-8DFE-C0041534977D}"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1BDF3-C4F5-B249-B995-E6BEC3E8CFD5}" type="slidenum">
              <a:rPr lang="en-US" smtClean="0"/>
              <a:t>‹#›</a:t>
            </a:fld>
            <a:endParaRPr lang="en-US"/>
          </a:p>
        </p:txBody>
      </p:sp>
    </p:spTree>
    <p:extLst>
      <p:ext uri="{BB962C8B-B14F-4D97-AF65-F5344CB8AC3E}">
        <p14:creationId xmlns:p14="http://schemas.microsoft.com/office/powerpoint/2010/main" val="188958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BEDF3C5-615D-E04F-8DFE-C0041534977D}" type="datetimeFigureOut">
              <a:rPr lang="en-US" smtClean="0"/>
              <a:t>10/28/2019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3B1BDF3-C4F5-B249-B995-E6BEC3E8CFD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52050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BEDF3C5-615D-E04F-8DFE-C0041534977D}" type="datetimeFigureOut">
              <a:rPr lang="en-US" smtClean="0"/>
              <a:t>10/28/2019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3B1BDF3-C4F5-B249-B995-E6BEC3E8CFD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541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4BEDF3C5-615D-E04F-8DFE-C0041534977D}" type="datetimeFigureOut">
              <a:rPr lang="en-US" smtClean="0"/>
              <a:t>10/28/2019</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3B1BDF3-C4F5-B249-B995-E6BEC3E8CFD5}"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31723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learnreligions.com/christianity-statistics-700533" TargetMode="External"/><Relationship Id="rId2" Type="http://schemas.openxmlformats.org/officeDocument/2006/relationships/hyperlink" Target="https://www.bls.gov/news.release/atus.t02.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086408"/>
            <a:ext cx="6270922" cy="2098226"/>
          </a:xfrm>
        </p:spPr>
        <p:txBody>
          <a:bodyPr/>
          <a:lstStyle/>
          <a:p>
            <a:r>
              <a:rPr lang="en-US" dirty="0"/>
              <a:t>Addiction</a:t>
            </a:r>
            <a:br>
              <a:rPr lang="en-US" dirty="0"/>
            </a:br>
            <a:endParaRPr lang="en-US" dirty="0"/>
          </a:p>
        </p:txBody>
      </p:sp>
      <p:sp>
        <p:nvSpPr>
          <p:cNvPr id="3" name="Subtitle 2"/>
          <p:cNvSpPr>
            <a:spLocks noGrp="1"/>
          </p:cNvSpPr>
          <p:nvPr>
            <p:ph type="subTitle" idx="1"/>
          </p:nvPr>
        </p:nvSpPr>
        <p:spPr>
          <a:xfrm>
            <a:off x="1135626" y="2551471"/>
            <a:ext cx="6571642" cy="2731389"/>
          </a:xfrm>
        </p:spPr>
        <p:txBody>
          <a:bodyPr>
            <a:normAutofit/>
          </a:bodyPr>
          <a:lstStyle/>
          <a:p>
            <a:endParaRPr lang="en-US" sz="2000" dirty="0"/>
          </a:p>
          <a:p>
            <a:r>
              <a:rPr lang="en-US" sz="2000" b="1" dirty="0"/>
              <a:t>Catrina N. Luca, M.D.</a:t>
            </a:r>
          </a:p>
          <a:p>
            <a:r>
              <a:rPr lang="en-US" sz="2000" b="1" dirty="0"/>
              <a:t>Renewed in Him </a:t>
            </a:r>
          </a:p>
          <a:p>
            <a:r>
              <a:rPr lang="en-US" sz="2000" i="1" dirty="0"/>
              <a:t>And do not be conformed to this world, but be transformed by the renewing of your mind, that you may prove what is that good and acceptable and perfect will of God.</a:t>
            </a:r>
          </a:p>
          <a:p>
            <a:r>
              <a:rPr lang="en-US" sz="2000" i="1" dirty="0"/>
              <a:t>Romans 12:2 NKJV </a:t>
            </a:r>
          </a:p>
        </p:txBody>
      </p:sp>
    </p:spTree>
    <p:extLst>
      <p:ext uri="{BB962C8B-B14F-4D97-AF65-F5344CB8AC3E}">
        <p14:creationId xmlns:p14="http://schemas.microsoft.com/office/powerpoint/2010/main" val="196763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3769" y="71979"/>
            <a:ext cx="7209728" cy="2852737"/>
          </a:xfrm>
        </p:spPr>
        <p:txBody>
          <a:bodyPr/>
          <a:lstStyle/>
          <a:p>
            <a:r>
              <a:rPr lang="en-US" dirty="0"/>
              <a:t>What’s the PROBLEM?</a:t>
            </a:r>
          </a:p>
        </p:txBody>
      </p:sp>
      <p:sp>
        <p:nvSpPr>
          <p:cNvPr id="5" name="Text Placeholder 4"/>
          <p:cNvSpPr>
            <a:spLocks noGrp="1"/>
          </p:cNvSpPr>
          <p:nvPr>
            <p:ph type="body" idx="1"/>
          </p:nvPr>
        </p:nvSpPr>
        <p:spPr>
          <a:xfrm>
            <a:off x="573769" y="3168869"/>
            <a:ext cx="7209728" cy="2190783"/>
          </a:xfrm>
        </p:spPr>
        <p:txBody>
          <a:bodyPr>
            <a:normAutofit/>
          </a:bodyPr>
          <a:lstStyle/>
          <a:p>
            <a:endParaRPr lang="en-US" sz="3200" dirty="0"/>
          </a:p>
          <a:p>
            <a:r>
              <a:rPr lang="en-US" sz="3200" dirty="0"/>
              <a:t>What is keeping us from finding the freedom God has promised His children?</a:t>
            </a:r>
          </a:p>
        </p:txBody>
      </p:sp>
    </p:spTree>
    <p:extLst>
      <p:ext uri="{BB962C8B-B14F-4D97-AF65-F5344CB8AC3E}">
        <p14:creationId xmlns:p14="http://schemas.microsoft.com/office/powerpoint/2010/main" val="464980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Make-up of Man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3775627"/>
              </p:ext>
            </p:extLst>
          </p:nvPr>
        </p:nvGraphicFramePr>
        <p:xfrm>
          <a:off x="1028700" y="2571750"/>
          <a:ext cx="7200900" cy="2686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3766930" y="4266372"/>
            <a:ext cx="1500809" cy="1"/>
          </a:xfrm>
          <a:prstGeom prst="straightConnector1">
            <a:avLst/>
          </a:prstGeom>
          <a:ln w="60325">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H="1" flipV="1">
            <a:off x="3766931" y="4432180"/>
            <a:ext cx="1421296" cy="13097"/>
          </a:xfrm>
          <a:prstGeom prst="straightConnector1">
            <a:avLst/>
          </a:prstGeom>
          <a:ln w="60325">
            <a:solidFill>
              <a:srgbClr val="FF0000"/>
            </a:solidFill>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6211957" y="5016103"/>
            <a:ext cx="914400" cy="0"/>
          </a:xfrm>
          <a:prstGeom prst="straightConnector1">
            <a:avLst/>
          </a:prstGeom>
          <a:ln w="60325">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a:off x="6211957" y="5251122"/>
            <a:ext cx="914400" cy="0"/>
          </a:xfrm>
          <a:prstGeom prst="straightConnector1">
            <a:avLst/>
          </a:prstGeom>
          <a:ln w="60325">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7205869" y="4858399"/>
            <a:ext cx="1309481" cy="300082"/>
          </a:xfrm>
          <a:prstGeom prst="rect">
            <a:avLst/>
          </a:prstGeom>
          <a:noFill/>
        </p:spPr>
        <p:txBody>
          <a:bodyPr wrap="square" rtlCol="0">
            <a:spAutoFit/>
          </a:bodyPr>
          <a:lstStyle/>
          <a:p>
            <a:r>
              <a:rPr lang="en-US" sz="1350"/>
              <a:t>God-ordered</a:t>
            </a:r>
          </a:p>
        </p:txBody>
      </p:sp>
      <p:sp>
        <p:nvSpPr>
          <p:cNvPr id="21" name="TextBox 20"/>
          <p:cNvSpPr txBox="1"/>
          <p:nvPr/>
        </p:nvSpPr>
        <p:spPr>
          <a:xfrm>
            <a:off x="7205869" y="5112622"/>
            <a:ext cx="1309481" cy="300082"/>
          </a:xfrm>
          <a:prstGeom prst="rect">
            <a:avLst/>
          </a:prstGeom>
          <a:noFill/>
        </p:spPr>
        <p:txBody>
          <a:bodyPr wrap="square" rtlCol="0">
            <a:spAutoFit/>
          </a:bodyPr>
          <a:lstStyle/>
          <a:p>
            <a:r>
              <a:rPr lang="en-US" sz="1350" dirty="0"/>
              <a:t>Self-ordered</a:t>
            </a:r>
          </a:p>
        </p:txBody>
      </p:sp>
    </p:spTree>
    <p:extLst>
      <p:ext uri="{BB962C8B-B14F-4D97-AF65-F5344CB8AC3E}">
        <p14:creationId xmlns:p14="http://schemas.microsoft.com/office/powerpoint/2010/main" val="101134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Soul: Liaison Between Spirit and Body </a:t>
            </a: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832013842"/>
              </p:ext>
            </p:extLst>
          </p:nvPr>
        </p:nvGraphicFramePr>
        <p:xfrm>
          <a:off x="1028700" y="1860330"/>
          <a:ext cx="7736928" cy="4311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52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Soul: Self-Ordered vs. God-Ordered</a:t>
            </a:r>
          </a:p>
        </p:txBody>
      </p:sp>
      <p:sp>
        <p:nvSpPr>
          <p:cNvPr id="6" name="Text Placeholder 5"/>
          <p:cNvSpPr>
            <a:spLocks noGrp="1"/>
          </p:cNvSpPr>
          <p:nvPr>
            <p:ph type="body" idx="1"/>
          </p:nvPr>
        </p:nvSpPr>
        <p:spPr>
          <a:xfrm>
            <a:off x="1028700" y="1914542"/>
            <a:ext cx="3335840" cy="823912"/>
          </a:xfrm>
        </p:spPr>
        <p:txBody>
          <a:bodyPr/>
          <a:lstStyle/>
          <a:p>
            <a:r>
              <a:rPr lang="en-US" dirty="0"/>
              <a:t>Self-Ordered: Sensual Man</a:t>
            </a:r>
          </a:p>
        </p:txBody>
      </p:sp>
      <p:sp>
        <p:nvSpPr>
          <p:cNvPr id="3" name="Content Placeholder 2"/>
          <p:cNvSpPr>
            <a:spLocks noGrp="1"/>
          </p:cNvSpPr>
          <p:nvPr>
            <p:ph sz="half" idx="2"/>
          </p:nvPr>
        </p:nvSpPr>
        <p:spPr>
          <a:xfrm>
            <a:off x="1028700" y="2932386"/>
            <a:ext cx="3335839" cy="2935015"/>
          </a:xfrm>
        </p:spPr>
        <p:txBody>
          <a:bodyPr>
            <a:noAutofit/>
          </a:bodyPr>
          <a:lstStyle/>
          <a:p>
            <a:r>
              <a:rPr lang="en-US" sz="1800" dirty="0"/>
              <a:t>The spirit is his mind (ex. I think/feel therefore it is true)</a:t>
            </a:r>
          </a:p>
          <a:p>
            <a:r>
              <a:rPr lang="en-US" sz="1800" dirty="0"/>
              <a:t>The spirit is imprisoned in his soul and degraded by the body </a:t>
            </a:r>
          </a:p>
          <a:p>
            <a:r>
              <a:rPr lang="en-US" sz="1800" dirty="0"/>
              <a:t>Instead of his soul allowing his spirit to lift up his body, the soul allows the body to drag the spirit down</a:t>
            </a:r>
          </a:p>
        </p:txBody>
      </p:sp>
      <p:sp>
        <p:nvSpPr>
          <p:cNvPr id="7" name="Text Placeholder 6"/>
          <p:cNvSpPr>
            <a:spLocks noGrp="1"/>
          </p:cNvSpPr>
          <p:nvPr>
            <p:ph type="body" sz="quarter" idx="3"/>
          </p:nvPr>
        </p:nvSpPr>
        <p:spPr>
          <a:xfrm>
            <a:off x="4893760" y="1937798"/>
            <a:ext cx="3335840" cy="823912"/>
          </a:xfrm>
        </p:spPr>
        <p:txBody>
          <a:bodyPr/>
          <a:lstStyle/>
          <a:p>
            <a:r>
              <a:rPr lang="en-US" dirty="0"/>
              <a:t>God-Ordered: Spiritual Man</a:t>
            </a:r>
          </a:p>
        </p:txBody>
      </p:sp>
      <p:sp>
        <p:nvSpPr>
          <p:cNvPr id="8" name="Content Placeholder 7"/>
          <p:cNvSpPr>
            <a:spLocks noGrp="1"/>
          </p:cNvSpPr>
          <p:nvPr>
            <p:ph sz="quarter" idx="4"/>
          </p:nvPr>
        </p:nvSpPr>
        <p:spPr>
          <a:xfrm>
            <a:off x="4893760" y="2932386"/>
            <a:ext cx="3335840" cy="3239814"/>
          </a:xfrm>
        </p:spPr>
        <p:txBody>
          <a:bodyPr>
            <a:normAutofit fontScale="85000" lnSpcReduction="10000"/>
          </a:bodyPr>
          <a:lstStyle/>
          <a:p>
            <a:r>
              <a:rPr lang="en-US" sz="2100" dirty="0"/>
              <a:t>Prototype: Jesus Christ</a:t>
            </a:r>
          </a:p>
          <a:p>
            <a:r>
              <a:rPr lang="en-US" sz="2100" dirty="0"/>
              <a:t>Holy Spirit filled His spirit and kept his soul and body in perfect harmony with God</a:t>
            </a:r>
          </a:p>
          <a:p>
            <a:r>
              <a:rPr lang="en-US" sz="2100" dirty="0"/>
              <a:t>Jesus had a fleshly body as we have, although He was tempted in every way as we are, He did not sin because lust (the precursor to action) resides in the ruling disposition (soul), not in the body (James 1:14-15 NKJV)</a:t>
            </a:r>
          </a:p>
          <a:p>
            <a:endParaRPr lang="en-US" dirty="0"/>
          </a:p>
        </p:txBody>
      </p:sp>
    </p:spTree>
    <p:extLst>
      <p:ext uri="{BB962C8B-B14F-4D97-AF65-F5344CB8AC3E}">
        <p14:creationId xmlns:p14="http://schemas.microsoft.com/office/powerpoint/2010/main" val="176423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build="p"/>
      <p:bldP spid="7"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a:t>For as he thinks in his heart, so is he</a:t>
            </a:r>
            <a:r>
              <a:rPr lang="mr-IN" i="1" dirty="0"/>
              <a:t>…</a:t>
            </a:r>
            <a:r>
              <a:rPr lang="en-US" i="1" dirty="0"/>
              <a:t> </a:t>
            </a:r>
            <a:br>
              <a:rPr lang="en-US" i="1" dirty="0"/>
            </a:br>
            <a:r>
              <a:rPr lang="en-US" i="1" dirty="0"/>
              <a:t>Proverbs 23:7 AMPC</a:t>
            </a:r>
          </a:p>
        </p:txBody>
      </p:sp>
      <p:sp>
        <p:nvSpPr>
          <p:cNvPr id="3" name="Content Placeholder 2"/>
          <p:cNvSpPr>
            <a:spLocks noGrp="1"/>
          </p:cNvSpPr>
          <p:nvPr>
            <p:ph idx="1"/>
          </p:nvPr>
        </p:nvSpPr>
        <p:spPr>
          <a:xfrm>
            <a:off x="1028700" y="1923394"/>
            <a:ext cx="7200900" cy="3581400"/>
          </a:xfrm>
        </p:spPr>
        <p:txBody>
          <a:bodyPr/>
          <a:lstStyle/>
          <a:p>
            <a:endParaRPr lang="en-US" dirty="0"/>
          </a:p>
          <a:p>
            <a:pPr marL="0" indent="0">
              <a:buNone/>
            </a:pPr>
            <a:endParaRPr lang="en-US" dirty="0"/>
          </a:p>
          <a:p>
            <a:pPr marL="0" indent="0">
              <a:buNone/>
            </a:pPr>
            <a:r>
              <a:rPr lang="en-US" sz="2800" dirty="0"/>
              <a:t>“The internal part of man’s being is affected by his spiritual relationships: if his spiritual connections are not right with God, his bodily condition will, sooner or later, manifest the disorganization.”</a:t>
            </a:r>
          </a:p>
          <a:p>
            <a:pPr marL="0" indent="0" algn="ctr">
              <a:buNone/>
            </a:pPr>
            <a:r>
              <a:rPr lang="en-US" sz="2800" dirty="0"/>
              <a:t>-Oswald Chambers</a:t>
            </a:r>
          </a:p>
          <a:p>
            <a:endParaRPr lang="en-US" dirty="0"/>
          </a:p>
        </p:txBody>
      </p:sp>
    </p:spTree>
    <p:extLst>
      <p:ext uri="{BB962C8B-B14F-4D97-AF65-F5344CB8AC3E}">
        <p14:creationId xmlns:p14="http://schemas.microsoft.com/office/powerpoint/2010/main" val="1324852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47650"/>
            <a:ext cx="7200900" cy="1485900"/>
          </a:xfrm>
        </p:spPr>
        <p:txBody>
          <a:bodyPr/>
          <a:lstStyle/>
          <a:p>
            <a:r>
              <a:rPr lang="en-US" dirty="0"/>
              <a:t>Degeneration: The Heredity of Sin</a:t>
            </a:r>
          </a:p>
        </p:txBody>
      </p:sp>
      <p:sp>
        <p:nvSpPr>
          <p:cNvPr id="3" name="Content Placeholder 2"/>
          <p:cNvSpPr>
            <a:spLocks noGrp="1"/>
          </p:cNvSpPr>
          <p:nvPr>
            <p:ph idx="1"/>
          </p:nvPr>
        </p:nvSpPr>
        <p:spPr>
          <a:xfrm>
            <a:off x="1028700" y="1733550"/>
            <a:ext cx="7531976" cy="4876800"/>
          </a:xfrm>
        </p:spPr>
        <p:txBody>
          <a:bodyPr>
            <a:normAutofit fontScale="92500" lnSpcReduction="20000"/>
          </a:bodyPr>
          <a:lstStyle/>
          <a:p>
            <a:pPr marL="0" indent="0" algn="ctr">
              <a:buNone/>
            </a:pPr>
            <a:r>
              <a:rPr lang="en-US" sz="2600" i="1" dirty="0"/>
              <a:t>Therefore, just as through one man sin entered the world, and death through sin, and thus death spread to all men, because all sinned</a:t>
            </a:r>
            <a:r>
              <a:rPr lang="mr-IN" sz="2600" i="1" dirty="0"/>
              <a:t>…</a:t>
            </a:r>
            <a:r>
              <a:rPr lang="en-US" sz="2600" i="1" dirty="0"/>
              <a:t> (Romans 5:12)</a:t>
            </a:r>
            <a:br>
              <a:rPr lang="en-US" sz="2600" i="1" dirty="0"/>
            </a:br>
            <a:endParaRPr lang="en-US" sz="2600" i="1" dirty="0"/>
          </a:p>
          <a:p>
            <a:r>
              <a:rPr lang="en-US" sz="2600" dirty="0"/>
              <a:t> The Nature of Sin: </a:t>
            </a:r>
            <a:r>
              <a:rPr lang="en-US" sz="2600" b="1" dirty="0"/>
              <a:t>my claim to my right to myself</a:t>
            </a:r>
            <a:r>
              <a:rPr lang="en-US" sz="2600" dirty="0"/>
              <a:t> </a:t>
            </a:r>
          </a:p>
          <a:p>
            <a:pPr lvl="1"/>
            <a:r>
              <a:rPr lang="en-US" sz="2600" dirty="0"/>
              <a:t>“I am my own god”</a:t>
            </a:r>
          </a:p>
          <a:p>
            <a:pPr lvl="1"/>
            <a:r>
              <a:rPr lang="en-US" sz="2600" dirty="0"/>
              <a:t>Deliberate and determined independence from God</a:t>
            </a:r>
          </a:p>
          <a:p>
            <a:endParaRPr lang="en-US" sz="2600" dirty="0"/>
          </a:p>
          <a:p>
            <a:r>
              <a:rPr lang="en-US" sz="2600" dirty="0"/>
              <a:t>Sin is NOT immorality or wrong doing but wrong BEING</a:t>
            </a:r>
          </a:p>
          <a:p>
            <a:endParaRPr lang="en-US" sz="2600" dirty="0"/>
          </a:p>
          <a:p>
            <a:r>
              <a:rPr lang="en-US" sz="2600" dirty="0"/>
              <a:t>Sin is something we are born with and we cannot fix</a:t>
            </a:r>
            <a:r>
              <a:rPr lang="mr-IN" sz="2600" dirty="0"/>
              <a:t>…</a:t>
            </a:r>
            <a:r>
              <a:rPr lang="en-US" sz="2600" dirty="0"/>
              <a:t>we cannot redeem ourselves </a:t>
            </a:r>
          </a:p>
          <a:p>
            <a:endParaRPr lang="en-US" dirty="0"/>
          </a:p>
        </p:txBody>
      </p:sp>
    </p:spTree>
    <p:extLst>
      <p:ext uri="{BB962C8B-B14F-4D97-AF65-F5344CB8AC3E}">
        <p14:creationId xmlns:p14="http://schemas.microsoft.com/office/powerpoint/2010/main" val="33268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47650"/>
            <a:ext cx="7200900" cy="1485900"/>
          </a:xfrm>
        </p:spPr>
        <p:txBody>
          <a:bodyPr/>
          <a:lstStyle/>
          <a:p>
            <a:r>
              <a:rPr lang="en-US" dirty="0"/>
              <a:t>Regeneration: Redemption of Man </a:t>
            </a:r>
          </a:p>
        </p:txBody>
      </p:sp>
      <p:sp>
        <p:nvSpPr>
          <p:cNvPr id="3" name="Content Placeholder 2"/>
          <p:cNvSpPr>
            <a:spLocks noGrp="1"/>
          </p:cNvSpPr>
          <p:nvPr>
            <p:ph idx="1"/>
          </p:nvPr>
        </p:nvSpPr>
        <p:spPr>
          <a:xfrm>
            <a:off x="1028699" y="1844564"/>
            <a:ext cx="7437383" cy="4493173"/>
          </a:xfrm>
        </p:spPr>
        <p:txBody>
          <a:bodyPr>
            <a:normAutofit/>
          </a:bodyPr>
          <a:lstStyle/>
          <a:p>
            <a:pPr marL="0" indent="0" algn="ctr">
              <a:buNone/>
            </a:pPr>
            <a:r>
              <a:rPr lang="en-US" i="1" dirty="0"/>
              <a:t>Therefore, as through one man’s offense judgment came to all men, resulting in condemnation, even so through one</a:t>
            </a:r>
            <a:r>
              <a:rPr lang="en-US" i="1" baseline="30000" dirty="0"/>
              <a:t> </a:t>
            </a:r>
            <a:r>
              <a:rPr lang="en-US" i="1" dirty="0"/>
              <a:t>Man’s righteous act the free gift came to all men, resulting in justification of life. </a:t>
            </a:r>
          </a:p>
          <a:p>
            <a:pPr marL="0" indent="0" algn="ctr">
              <a:buNone/>
            </a:pPr>
            <a:r>
              <a:rPr lang="en-US" i="1" dirty="0"/>
              <a:t>(Romans 5:18)</a:t>
            </a:r>
          </a:p>
          <a:p>
            <a:pPr marL="0" indent="0" algn="ctr">
              <a:buNone/>
            </a:pPr>
            <a:endParaRPr lang="en-US" dirty="0"/>
          </a:p>
          <a:p>
            <a:r>
              <a:rPr lang="en-US" b="1" dirty="0"/>
              <a:t>Regeneration: </a:t>
            </a:r>
            <a:r>
              <a:rPr lang="en-US" dirty="0"/>
              <a:t>Jesus Christ (the Word made flesh) has the power to put His own heredity of holiness into us (Holy Spirit), delivering us from the heredity of sin. </a:t>
            </a:r>
          </a:p>
          <a:p>
            <a:r>
              <a:rPr lang="en-US" dirty="0"/>
              <a:t>Holy Spirit manifests His life in our souls and wars against all that is not in line with the Word which then enables the physical body of a man to show Christ’s nature. (Romans 12:2, Hebrews 4:12)</a:t>
            </a:r>
          </a:p>
        </p:txBody>
      </p:sp>
    </p:spTree>
    <p:extLst>
      <p:ext uri="{BB962C8B-B14F-4D97-AF65-F5344CB8AC3E}">
        <p14:creationId xmlns:p14="http://schemas.microsoft.com/office/powerpoint/2010/main" val="185520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18242"/>
            <a:ext cx="7200900" cy="1485900"/>
          </a:xfrm>
        </p:spPr>
        <p:txBody>
          <a:bodyPr/>
          <a:lstStyle/>
          <a:p>
            <a:r>
              <a:rPr lang="en-US" dirty="0"/>
              <a:t>Regeneration: Redemption of Man </a:t>
            </a:r>
          </a:p>
        </p:txBody>
      </p:sp>
      <p:sp>
        <p:nvSpPr>
          <p:cNvPr id="3" name="Content Placeholder 2"/>
          <p:cNvSpPr>
            <a:spLocks noGrp="1"/>
          </p:cNvSpPr>
          <p:nvPr>
            <p:ph idx="1"/>
          </p:nvPr>
        </p:nvSpPr>
        <p:spPr>
          <a:xfrm>
            <a:off x="1028700" y="1749972"/>
            <a:ext cx="7595038" cy="4729656"/>
          </a:xfrm>
        </p:spPr>
        <p:txBody>
          <a:bodyPr>
            <a:normAutofit lnSpcReduction="10000"/>
          </a:bodyPr>
          <a:lstStyle/>
          <a:p>
            <a:pPr marL="0" indent="0" algn="ctr">
              <a:buNone/>
            </a:pPr>
            <a:r>
              <a:rPr lang="en-US" i="1" dirty="0"/>
              <a:t>Therefore, as through one man’s offense judgment came to all men, resulting in condemnation, even so through one</a:t>
            </a:r>
            <a:r>
              <a:rPr lang="en-US" i="1" baseline="30000" dirty="0"/>
              <a:t> </a:t>
            </a:r>
            <a:r>
              <a:rPr lang="en-US" i="1" dirty="0"/>
              <a:t>Man’s righteous act the free gift came to all men, resulting in justification of life. </a:t>
            </a:r>
          </a:p>
          <a:p>
            <a:pPr marL="0" indent="0" algn="ctr">
              <a:buNone/>
            </a:pPr>
            <a:r>
              <a:rPr lang="en-US" i="1" dirty="0"/>
              <a:t>(Romans 5:18)</a:t>
            </a:r>
          </a:p>
          <a:p>
            <a:endParaRPr lang="en-US" dirty="0"/>
          </a:p>
          <a:p>
            <a:r>
              <a:rPr lang="en-US" dirty="0"/>
              <a:t>When the Word says “Be holy for I am holy” (Leviticus 11:44, 1 Peter 1:13-16), it is not IMPOSSIBLE, but it is as natural as breathing when we are yielded, because holiness is a  state of BEING, not doing, and it has already been DONE.</a:t>
            </a:r>
          </a:p>
          <a:p>
            <a:r>
              <a:rPr lang="en-US" dirty="0"/>
              <a:t>Redemption, which includes holiness, is the work of God and it is FINISHED and COMPLETE</a:t>
            </a:r>
            <a:endParaRPr lang="en-US" b="1" dirty="0"/>
          </a:p>
          <a:p>
            <a:r>
              <a:rPr lang="en-US" b="1" dirty="0"/>
              <a:t>God can put a new nature in me through which I can live a totally new life</a:t>
            </a:r>
            <a:r>
              <a:rPr lang="mr-IN" b="1" dirty="0"/>
              <a:t>…</a:t>
            </a:r>
            <a:r>
              <a:rPr lang="en-US" b="1" dirty="0"/>
              <a:t>but He cannot put in me the nature that was in Jesus Christ UNLESS I am aware of my need for it.</a:t>
            </a:r>
          </a:p>
        </p:txBody>
      </p:sp>
    </p:spTree>
    <p:extLst>
      <p:ext uri="{BB962C8B-B14F-4D97-AF65-F5344CB8AC3E}">
        <p14:creationId xmlns:p14="http://schemas.microsoft.com/office/powerpoint/2010/main" val="1334966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Addiction: 2-Fold Problem</a:t>
            </a:r>
          </a:p>
        </p:txBody>
      </p:sp>
      <p:sp>
        <p:nvSpPr>
          <p:cNvPr id="4" name="Text Placeholder 3"/>
          <p:cNvSpPr>
            <a:spLocks noGrp="1"/>
          </p:cNvSpPr>
          <p:nvPr>
            <p:ph type="body" idx="1"/>
          </p:nvPr>
        </p:nvSpPr>
        <p:spPr>
          <a:xfrm>
            <a:off x="1028700" y="1539017"/>
            <a:ext cx="3335840" cy="823912"/>
          </a:xfrm>
        </p:spPr>
        <p:txBody>
          <a:bodyPr>
            <a:normAutofit fontScale="92500"/>
          </a:bodyPr>
          <a:lstStyle/>
          <a:p>
            <a:endParaRPr lang="en-US" dirty="0"/>
          </a:p>
          <a:p>
            <a:r>
              <a:rPr lang="en-US" dirty="0"/>
              <a:t>Identity problem (Spiritual)</a:t>
            </a:r>
          </a:p>
        </p:txBody>
      </p:sp>
      <p:sp>
        <p:nvSpPr>
          <p:cNvPr id="5" name="Content Placeholder 4"/>
          <p:cNvSpPr>
            <a:spLocks noGrp="1"/>
          </p:cNvSpPr>
          <p:nvPr>
            <p:ph sz="half" idx="2"/>
          </p:nvPr>
        </p:nvSpPr>
        <p:spPr>
          <a:xfrm>
            <a:off x="1028700" y="2568908"/>
            <a:ext cx="3335839" cy="3298494"/>
          </a:xfrm>
        </p:spPr>
        <p:txBody>
          <a:bodyPr>
            <a:normAutofit/>
          </a:bodyPr>
          <a:lstStyle/>
          <a:p>
            <a:r>
              <a:rPr lang="en-US" sz="2800" dirty="0"/>
              <a:t>We don’t know/forget who we are and what we have access to as joint-heirs with Christ</a:t>
            </a:r>
          </a:p>
        </p:txBody>
      </p:sp>
      <p:sp>
        <p:nvSpPr>
          <p:cNvPr id="6" name="Text Placeholder 5"/>
          <p:cNvSpPr>
            <a:spLocks noGrp="1"/>
          </p:cNvSpPr>
          <p:nvPr>
            <p:ph type="body" sz="quarter" idx="3"/>
          </p:nvPr>
        </p:nvSpPr>
        <p:spPr>
          <a:xfrm>
            <a:off x="4804860" y="1950973"/>
            <a:ext cx="3513640" cy="617934"/>
          </a:xfrm>
        </p:spPr>
        <p:txBody>
          <a:bodyPr/>
          <a:lstStyle/>
          <a:p>
            <a:r>
              <a:rPr lang="en-US" dirty="0"/>
              <a:t>Appetite Problem (Practical)</a:t>
            </a:r>
          </a:p>
        </p:txBody>
      </p:sp>
      <p:sp>
        <p:nvSpPr>
          <p:cNvPr id="7" name="Content Placeholder 6"/>
          <p:cNvSpPr>
            <a:spLocks noGrp="1"/>
          </p:cNvSpPr>
          <p:nvPr>
            <p:ph sz="quarter" idx="4"/>
          </p:nvPr>
        </p:nvSpPr>
        <p:spPr>
          <a:xfrm>
            <a:off x="4849310" y="2568908"/>
            <a:ext cx="3424740" cy="3076904"/>
          </a:xfrm>
        </p:spPr>
        <p:txBody>
          <a:bodyPr>
            <a:normAutofit/>
          </a:bodyPr>
          <a:lstStyle/>
          <a:p>
            <a:r>
              <a:rPr lang="en-US" sz="3200" dirty="0"/>
              <a:t>We are feeding the wrong thing (body) with the wrong thing (object of addiction)</a:t>
            </a:r>
          </a:p>
        </p:txBody>
      </p:sp>
    </p:spTree>
    <p:extLst>
      <p:ext uri="{BB962C8B-B14F-4D97-AF65-F5344CB8AC3E}">
        <p14:creationId xmlns:p14="http://schemas.microsoft.com/office/powerpoint/2010/main" val="431540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00856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“Addiction” by Merriam-Webster:</a:t>
            </a:r>
          </a:p>
        </p:txBody>
      </p:sp>
      <p:sp>
        <p:nvSpPr>
          <p:cNvPr id="3" name="Content Placeholder 2"/>
          <p:cNvSpPr>
            <a:spLocks noGrp="1"/>
          </p:cNvSpPr>
          <p:nvPr>
            <p:ph idx="1"/>
          </p:nvPr>
        </p:nvSpPr>
        <p:spPr/>
        <p:txBody>
          <a:bodyPr>
            <a:normAutofit/>
          </a:bodyPr>
          <a:lstStyle/>
          <a:p>
            <a:r>
              <a:rPr lang="en-US" sz="3200" dirty="0"/>
              <a:t>a strong inclination to do, use, or indulge in something repeatedly </a:t>
            </a:r>
            <a:r>
              <a:rPr lang="en-US" sz="3200" i="1" dirty="0"/>
              <a:t>(in spite of consequences) </a:t>
            </a:r>
          </a:p>
        </p:txBody>
      </p:sp>
    </p:spTree>
    <p:extLst>
      <p:ext uri="{BB962C8B-B14F-4D97-AF65-F5344CB8AC3E}">
        <p14:creationId xmlns:p14="http://schemas.microsoft.com/office/powerpoint/2010/main" val="770193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769" y="71979"/>
            <a:ext cx="7209728" cy="2852737"/>
          </a:xfrm>
        </p:spPr>
        <p:txBody>
          <a:bodyPr/>
          <a:lstStyle/>
          <a:p>
            <a:r>
              <a:rPr lang="en-US" dirty="0"/>
              <a:t>Ephesians 2:10 NKJV </a:t>
            </a:r>
          </a:p>
        </p:txBody>
      </p:sp>
      <p:sp>
        <p:nvSpPr>
          <p:cNvPr id="3" name="Content Placeholder 2"/>
          <p:cNvSpPr>
            <a:spLocks noGrp="1"/>
          </p:cNvSpPr>
          <p:nvPr>
            <p:ph type="body" idx="1"/>
          </p:nvPr>
        </p:nvSpPr>
        <p:spPr>
          <a:xfrm>
            <a:off x="804041" y="3137338"/>
            <a:ext cx="6979456" cy="2222314"/>
          </a:xfrm>
        </p:spPr>
        <p:txBody>
          <a:bodyPr>
            <a:normAutofit/>
          </a:bodyPr>
          <a:lstStyle/>
          <a:p>
            <a:r>
              <a:rPr lang="en-US" sz="2800" dirty="0"/>
              <a:t>For we are His workmanship, created in Christ Jesus for good works, which God prepared beforehand that we should walk in them.</a:t>
            </a:r>
          </a:p>
        </p:txBody>
      </p:sp>
    </p:spTree>
    <p:extLst>
      <p:ext uri="{BB962C8B-B14F-4D97-AF65-F5344CB8AC3E}">
        <p14:creationId xmlns:p14="http://schemas.microsoft.com/office/powerpoint/2010/main" val="732050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28700" y="247650"/>
            <a:ext cx="7200900" cy="1485900"/>
          </a:xfrm>
        </p:spPr>
        <p:txBody>
          <a:bodyPr/>
          <a:lstStyle/>
          <a:p>
            <a:r>
              <a:rPr lang="en-US" i="1" dirty="0"/>
              <a:t>Forget not ALL His benefits</a:t>
            </a:r>
            <a:r>
              <a:rPr lang="mr-IN" i="1" dirty="0"/>
              <a:t>…</a:t>
            </a:r>
            <a:br>
              <a:rPr lang="en-US" i="1" dirty="0"/>
            </a:br>
            <a:r>
              <a:rPr lang="en-US" i="1" dirty="0"/>
              <a:t>(Psalm 103:2-5)</a:t>
            </a:r>
          </a:p>
        </p:txBody>
      </p:sp>
      <p:sp>
        <p:nvSpPr>
          <p:cNvPr id="8" name="Content Placeholder 7"/>
          <p:cNvSpPr>
            <a:spLocks noGrp="1"/>
          </p:cNvSpPr>
          <p:nvPr>
            <p:ph idx="1"/>
          </p:nvPr>
        </p:nvSpPr>
        <p:spPr>
          <a:xfrm>
            <a:off x="1028700" y="1796612"/>
            <a:ext cx="7531976" cy="4351940"/>
          </a:xfrm>
        </p:spPr>
        <p:txBody>
          <a:bodyPr>
            <a:normAutofit/>
          </a:bodyPr>
          <a:lstStyle/>
          <a:p>
            <a:pPr marL="385763" indent="-385763">
              <a:buFont typeface="+mj-lt"/>
              <a:buAutoNum type="arabicPeriod"/>
            </a:pPr>
            <a:r>
              <a:rPr lang="en-US" sz="2800" b="1" dirty="0"/>
              <a:t>Who forgives all my iniquities</a:t>
            </a:r>
          </a:p>
          <a:p>
            <a:pPr marL="385763" indent="-385763">
              <a:buFont typeface="+mj-lt"/>
              <a:buAutoNum type="arabicPeriod"/>
            </a:pPr>
            <a:r>
              <a:rPr lang="mr-IN" sz="2800" b="1" dirty="0"/>
              <a:t>…</a:t>
            </a:r>
            <a:r>
              <a:rPr lang="en-US" sz="2800" b="1" dirty="0"/>
              <a:t>heals all my diseases</a:t>
            </a:r>
          </a:p>
          <a:p>
            <a:pPr marL="385763" indent="-385763">
              <a:buFont typeface="+mj-lt"/>
              <a:buAutoNum type="arabicPeriod"/>
            </a:pPr>
            <a:r>
              <a:rPr lang="mr-IN" sz="2800" b="1" dirty="0"/>
              <a:t>…</a:t>
            </a:r>
            <a:r>
              <a:rPr lang="en-US" sz="2800" b="1" dirty="0"/>
              <a:t>redeems my life from destruction</a:t>
            </a:r>
          </a:p>
          <a:p>
            <a:pPr marL="385763" indent="-385763">
              <a:buFont typeface="+mj-lt"/>
              <a:buAutoNum type="arabicPeriod"/>
            </a:pPr>
            <a:r>
              <a:rPr lang="mr-IN" sz="2800" dirty="0"/>
              <a:t>…</a:t>
            </a:r>
            <a:r>
              <a:rPr lang="en-US" sz="2800" dirty="0"/>
              <a:t>covers me with lovingkindness and tender mercies</a:t>
            </a:r>
          </a:p>
          <a:p>
            <a:pPr marL="385763" indent="-385763">
              <a:buFont typeface="+mj-lt"/>
              <a:buAutoNum type="arabicPeriod"/>
            </a:pPr>
            <a:r>
              <a:rPr lang="mr-IN" sz="2800" dirty="0"/>
              <a:t>…</a:t>
            </a:r>
            <a:r>
              <a:rPr lang="en-US" sz="2800" dirty="0"/>
              <a:t>satisfies my mouth with good things</a:t>
            </a:r>
          </a:p>
          <a:p>
            <a:pPr marL="385763" indent="-385763">
              <a:buFont typeface="+mj-lt"/>
              <a:buAutoNum type="arabicPeriod"/>
            </a:pPr>
            <a:r>
              <a:rPr lang="en-US" sz="2800" dirty="0"/>
              <a:t>So that my youth is renewed like the eagle’s.</a:t>
            </a:r>
          </a:p>
        </p:txBody>
      </p:sp>
    </p:spTree>
    <p:extLst>
      <p:ext uri="{BB962C8B-B14F-4D97-AF65-F5344CB8AC3E}">
        <p14:creationId xmlns:p14="http://schemas.microsoft.com/office/powerpoint/2010/main" val="605958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4294967295"/>
          </p:nvPr>
        </p:nvSpPr>
        <p:spPr>
          <a:xfrm>
            <a:off x="1257300" y="579383"/>
            <a:ext cx="7886700" cy="3263900"/>
          </a:xfrm>
        </p:spPr>
        <p:txBody>
          <a:bodyPr>
            <a:normAutofit fontScale="92500"/>
          </a:bodyPr>
          <a:lstStyle/>
          <a:p>
            <a:pPr marL="0" indent="0" algn="ctr">
              <a:buNone/>
            </a:pPr>
            <a:endParaRPr lang="en-US" dirty="0">
              <a:sym typeface="Wingdings"/>
            </a:endParaRPr>
          </a:p>
          <a:p>
            <a:pPr marL="0" indent="0" algn="ctr">
              <a:buNone/>
            </a:pPr>
            <a:endParaRPr lang="en-US" dirty="0">
              <a:sym typeface="Wingdings"/>
            </a:endParaRPr>
          </a:p>
          <a:p>
            <a:pPr marL="0" indent="0" algn="ctr">
              <a:buNone/>
            </a:pPr>
            <a:endParaRPr lang="en-US" sz="3600" dirty="0">
              <a:sym typeface="Wingdings"/>
            </a:endParaRPr>
          </a:p>
          <a:p>
            <a:pPr marL="0" indent="0" algn="ctr">
              <a:buNone/>
            </a:pPr>
            <a:r>
              <a:rPr lang="en-US" sz="4000" b="1" dirty="0">
                <a:sym typeface="Wingdings"/>
              </a:rPr>
              <a:t>TRUTH: </a:t>
            </a:r>
            <a:r>
              <a:rPr lang="en-US" sz="4000" dirty="0">
                <a:sym typeface="Wingdings"/>
              </a:rPr>
              <a:t>My righteousness does not depend on my present performance but on Jesus’ FINISHED performance.</a:t>
            </a:r>
            <a:endParaRPr lang="en-US" sz="4000" dirty="0"/>
          </a:p>
        </p:txBody>
      </p:sp>
    </p:spTree>
    <p:extLst>
      <p:ext uri="{BB962C8B-B14F-4D97-AF65-F5344CB8AC3E}">
        <p14:creationId xmlns:p14="http://schemas.microsoft.com/office/powerpoint/2010/main" val="7215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Appetite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8412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769" y="71979"/>
            <a:ext cx="7209728" cy="2852737"/>
          </a:xfrm>
        </p:spPr>
        <p:txBody>
          <a:bodyPr/>
          <a:lstStyle/>
          <a:p>
            <a:r>
              <a:rPr lang="en-US" dirty="0"/>
              <a:t>Romans 6:12 AMPC</a:t>
            </a:r>
          </a:p>
        </p:txBody>
      </p:sp>
      <p:sp>
        <p:nvSpPr>
          <p:cNvPr id="3" name="Text Placeholder 2"/>
          <p:cNvSpPr>
            <a:spLocks noGrp="1"/>
          </p:cNvSpPr>
          <p:nvPr>
            <p:ph type="body" idx="1"/>
          </p:nvPr>
        </p:nvSpPr>
        <p:spPr>
          <a:xfrm>
            <a:off x="573769" y="3263462"/>
            <a:ext cx="7209728" cy="2096190"/>
          </a:xfrm>
        </p:spPr>
        <p:txBody>
          <a:bodyPr>
            <a:normAutofit/>
          </a:bodyPr>
          <a:lstStyle/>
          <a:p>
            <a:r>
              <a:rPr lang="en-US" sz="2800" dirty="0"/>
              <a:t>Let not sin therefore rule as king in your mortal (short-lived, perishable) bodies, to make you yield to its cravings </a:t>
            </a:r>
            <a:r>
              <a:rPr lang="en-US" sz="2800" i="1" dirty="0"/>
              <a:t>and</a:t>
            </a:r>
            <a:r>
              <a:rPr lang="en-US" sz="2800" dirty="0"/>
              <a:t> be subject to its lusts </a:t>
            </a:r>
            <a:r>
              <a:rPr lang="en-US" sz="2800" i="1" dirty="0"/>
              <a:t>and</a:t>
            </a:r>
            <a:r>
              <a:rPr lang="en-US" sz="2800" dirty="0"/>
              <a:t> evil passions.</a:t>
            </a:r>
          </a:p>
        </p:txBody>
      </p:sp>
    </p:spTree>
    <p:extLst>
      <p:ext uri="{BB962C8B-B14F-4D97-AF65-F5344CB8AC3E}">
        <p14:creationId xmlns:p14="http://schemas.microsoft.com/office/powerpoint/2010/main" val="74229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47650"/>
            <a:ext cx="7200900" cy="1485900"/>
          </a:xfrm>
        </p:spPr>
        <p:txBody>
          <a:bodyPr/>
          <a:lstStyle/>
          <a:p>
            <a:r>
              <a:rPr lang="en-US" dirty="0"/>
              <a:t>Disposition of the Soul &amp; Appetite </a:t>
            </a:r>
          </a:p>
        </p:txBody>
      </p:sp>
      <p:sp>
        <p:nvSpPr>
          <p:cNvPr id="3" name="Content Placeholder 2"/>
          <p:cNvSpPr>
            <a:spLocks noGrp="1"/>
          </p:cNvSpPr>
          <p:nvPr>
            <p:ph idx="1"/>
          </p:nvPr>
        </p:nvSpPr>
        <p:spPr>
          <a:xfrm>
            <a:off x="914401" y="1733550"/>
            <a:ext cx="8040414" cy="4415002"/>
          </a:xfrm>
        </p:spPr>
        <p:txBody>
          <a:bodyPr>
            <a:normAutofit fontScale="55000" lnSpcReduction="20000"/>
          </a:bodyPr>
          <a:lstStyle/>
          <a:p>
            <a:r>
              <a:rPr lang="en-US" sz="2900" dirty="0"/>
              <a:t>When Paul refers to lust (appetite) he never places it in the body but in the disposition of the soul.</a:t>
            </a:r>
          </a:p>
          <a:p>
            <a:endParaRPr lang="en-US" sz="2900" dirty="0"/>
          </a:p>
          <a:p>
            <a:r>
              <a:rPr lang="en-US" sz="2900" dirty="0"/>
              <a:t>Every sense is regulated either by the Spirit of God or by the spirit of Satan.</a:t>
            </a:r>
          </a:p>
          <a:p>
            <a:endParaRPr lang="en-US" sz="2900" dirty="0"/>
          </a:p>
          <a:p>
            <a:r>
              <a:rPr lang="en-US" sz="2900" dirty="0"/>
              <a:t>When God changes the ruling disposition, we do not get a different body; it is the same body (previously used as an instrument of sin) but with a new disposition/”new heart”. </a:t>
            </a:r>
          </a:p>
          <a:p>
            <a:pPr lvl="1"/>
            <a:r>
              <a:rPr lang="en-US" sz="2900" dirty="0"/>
              <a:t>Every sense that has been disorganized can now be reorganized to operate according to the disposition Jesus Christ put into us. </a:t>
            </a:r>
          </a:p>
          <a:p>
            <a:endParaRPr lang="en-US" sz="2900" dirty="0"/>
          </a:p>
          <a:p>
            <a:pPr marL="0" indent="0" algn="ctr">
              <a:buNone/>
            </a:pPr>
            <a:r>
              <a:rPr lang="en-US" sz="2900" dirty="0"/>
              <a:t>“God does alter passions and nerves and tempers. God alters every physical thing in a human being so that these bodies can be used now as slaves to a new disposition. We can make our eyes, and ears, and every one of our bodily organs express as slaves the altered disposition of our soul.” </a:t>
            </a:r>
          </a:p>
          <a:p>
            <a:pPr marL="0" indent="0" algn="ctr">
              <a:buNone/>
            </a:pPr>
            <a:r>
              <a:rPr lang="mr-IN" sz="2900" dirty="0"/>
              <a:t>–</a:t>
            </a:r>
            <a:r>
              <a:rPr lang="en-US" sz="2900" dirty="0"/>
              <a:t>Oswald Chambers</a:t>
            </a:r>
          </a:p>
          <a:p>
            <a:endParaRPr lang="en-US" dirty="0"/>
          </a:p>
        </p:txBody>
      </p:sp>
    </p:spTree>
    <p:extLst>
      <p:ext uri="{BB962C8B-B14F-4D97-AF65-F5344CB8AC3E}">
        <p14:creationId xmlns:p14="http://schemas.microsoft.com/office/powerpoint/2010/main" val="606603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Covenant Eyes</a:t>
            </a:r>
          </a:p>
        </p:txBody>
      </p:sp>
      <p:sp>
        <p:nvSpPr>
          <p:cNvPr id="3" name="Content Placeholder 2"/>
          <p:cNvSpPr>
            <a:spLocks noGrp="1"/>
          </p:cNvSpPr>
          <p:nvPr>
            <p:ph idx="1"/>
          </p:nvPr>
        </p:nvSpPr>
        <p:spPr>
          <a:xfrm>
            <a:off x="772510" y="1718441"/>
            <a:ext cx="7772400" cy="4918842"/>
          </a:xfrm>
        </p:spPr>
        <p:txBody>
          <a:bodyPr>
            <a:normAutofit fontScale="85000" lnSpcReduction="20000"/>
          </a:bodyPr>
          <a:lstStyle/>
          <a:p>
            <a:r>
              <a:rPr lang="en-US" sz="2100" dirty="0"/>
              <a:t>The disposition of my soul dictates my appetite and determines what I see.</a:t>
            </a:r>
          </a:p>
          <a:p>
            <a:endParaRPr lang="en-US" sz="2100" dirty="0"/>
          </a:p>
          <a:p>
            <a:r>
              <a:rPr lang="en-US" sz="2100" dirty="0"/>
              <a:t>In the physical, our eyes communicate to the brain what they look at, but our </a:t>
            </a:r>
            <a:r>
              <a:rPr lang="en-US" sz="2100" b="1" dirty="0"/>
              <a:t>disposition</a:t>
            </a:r>
            <a:r>
              <a:rPr lang="en-US" sz="2100" dirty="0"/>
              <a:t> makes our eyes look at what it wants them to look at. </a:t>
            </a:r>
          </a:p>
          <a:p>
            <a:endParaRPr lang="en-US" sz="2100" dirty="0"/>
          </a:p>
          <a:p>
            <a:r>
              <a:rPr lang="en-US" sz="2100" dirty="0"/>
              <a:t>When our disposition is right, the eyes, even the body, may be placed wherever you like and the soul will guard what it records.</a:t>
            </a:r>
          </a:p>
          <a:p>
            <a:endParaRPr lang="en-US" sz="2100" b="1" dirty="0"/>
          </a:p>
          <a:p>
            <a:r>
              <a:rPr lang="en-US" sz="2100" b="1" dirty="0"/>
              <a:t>God alters the desire to look at the things we used to look at; and we find our eyes are guarded because He has altered the disposition of our soul life.</a:t>
            </a:r>
          </a:p>
          <a:p>
            <a:endParaRPr lang="en-US" sz="2100" dirty="0"/>
          </a:p>
          <a:p>
            <a:pPr marL="0" indent="0" algn="ctr">
              <a:buNone/>
            </a:pPr>
            <a:r>
              <a:rPr lang="en-US" sz="2100" dirty="0">
                <a:sym typeface="Wingdings"/>
              </a:rPr>
              <a:t>“The presence of God will not always fix your problems, but it will clarify your perspective</a:t>
            </a:r>
            <a:r>
              <a:rPr lang="mr-IN" sz="2100" dirty="0">
                <a:sym typeface="Wingdings"/>
              </a:rPr>
              <a:t>…</a:t>
            </a:r>
            <a:r>
              <a:rPr lang="en-US" sz="2100" dirty="0">
                <a:sym typeface="Wingdings"/>
              </a:rPr>
              <a:t>consequences can still remain, but your perspective can be changed and realigned with HIS perspective.” </a:t>
            </a:r>
          </a:p>
          <a:p>
            <a:pPr marL="0" indent="0" algn="ctr">
              <a:buNone/>
            </a:pPr>
            <a:r>
              <a:rPr lang="mr-IN" sz="2100" dirty="0">
                <a:sym typeface="Wingdings"/>
              </a:rPr>
              <a:t>–</a:t>
            </a:r>
            <a:r>
              <a:rPr lang="en-US" sz="2100" dirty="0">
                <a:sym typeface="Wingdings"/>
              </a:rPr>
              <a:t>Pastor Ron Hyatt</a:t>
            </a:r>
          </a:p>
          <a:p>
            <a:endParaRPr lang="en-US" dirty="0"/>
          </a:p>
        </p:txBody>
      </p:sp>
    </p:spTree>
    <p:extLst>
      <p:ext uri="{BB962C8B-B14F-4D97-AF65-F5344CB8AC3E}">
        <p14:creationId xmlns:p14="http://schemas.microsoft.com/office/powerpoint/2010/main" val="703514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Kingdom of “Me” vs. Grace</a:t>
            </a:r>
            <a:br>
              <a:rPr lang="en-US" dirty="0"/>
            </a:br>
            <a:r>
              <a:rPr lang="en-US" sz="1800" dirty="0"/>
              <a:t>(Courtesy of Pastor Ron Hyatt)</a:t>
            </a:r>
            <a:endParaRPr lang="en-US" dirty="0"/>
          </a:p>
        </p:txBody>
      </p:sp>
      <p:sp>
        <p:nvSpPr>
          <p:cNvPr id="4" name="Text Placeholder 3"/>
          <p:cNvSpPr>
            <a:spLocks noGrp="1"/>
          </p:cNvSpPr>
          <p:nvPr>
            <p:ph type="body" idx="1"/>
          </p:nvPr>
        </p:nvSpPr>
        <p:spPr>
          <a:xfrm>
            <a:off x="1028700" y="1766002"/>
            <a:ext cx="3335840" cy="823912"/>
          </a:xfrm>
        </p:spPr>
        <p:txBody>
          <a:bodyPr/>
          <a:lstStyle/>
          <a:p>
            <a:r>
              <a:rPr lang="en-US" dirty="0"/>
              <a:t>Kingdom of “Me”</a:t>
            </a:r>
          </a:p>
        </p:txBody>
      </p:sp>
      <p:sp>
        <p:nvSpPr>
          <p:cNvPr id="3" name="Content Placeholder 2"/>
          <p:cNvSpPr>
            <a:spLocks noGrp="1"/>
          </p:cNvSpPr>
          <p:nvPr>
            <p:ph sz="half" idx="2"/>
          </p:nvPr>
        </p:nvSpPr>
        <p:spPr>
          <a:xfrm>
            <a:off x="1028700" y="2774732"/>
            <a:ext cx="3335840" cy="3092670"/>
          </a:xfrm>
        </p:spPr>
        <p:txBody>
          <a:bodyPr>
            <a:normAutofit lnSpcReduction="10000"/>
          </a:bodyPr>
          <a:lstStyle/>
          <a:p>
            <a:r>
              <a:rPr lang="en-US" sz="2400" b="1" dirty="0"/>
              <a:t>Moral performance </a:t>
            </a:r>
            <a:r>
              <a:rPr lang="en-US" sz="2400" dirty="0">
                <a:sym typeface="Wingdings"/>
              </a:rPr>
              <a:t> “I feel both superior and insecure”</a:t>
            </a:r>
          </a:p>
          <a:p>
            <a:r>
              <a:rPr lang="en-US" sz="2400" b="1" dirty="0"/>
              <a:t>Willpower</a:t>
            </a:r>
            <a:r>
              <a:rPr lang="en-US" sz="2400" dirty="0"/>
              <a:t> </a:t>
            </a:r>
            <a:r>
              <a:rPr lang="en-US" sz="2400" dirty="0">
                <a:sym typeface="Wingdings"/>
              </a:rPr>
              <a:t> hypocrisy or burnout; causes me to “white-knuckle” my Christianity</a:t>
            </a:r>
          </a:p>
          <a:p>
            <a:endParaRPr lang="en-US" dirty="0">
              <a:sym typeface="Wingdings"/>
            </a:endParaRPr>
          </a:p>
          <a:p>
            <a:endParaRPr lang="en-US" dirty="0"/>
          </a:p>
        </p:txBody>
      </p:sp>
      <p:sp>
        <p:nvSpPr>
          <p:cNvPr id="5" name="Text Placeholder 4"/>
          <p:cNvSpPr>
            <a:spLocks noGrp="1"/>
          </p:cNvSpPr>
          <p:nvPr>
            <p:ph type="body" sz="quarter" idx="3"/>
          </p:nvPr>
        </p:nvSpPr>
        <p:spPr>
          <a:xfrm>
            <a:off x="4893760" y="1806500"/>
            <a:ext cx="3335840" cy="823912"/>
          </a:xfrm>
        </p:spPr>
        <p:txBody>
          <a:bodyPr/>
          <a:lstStyle/>
          <a:p>
            <a:r>
              <a:rPr lang="en-US" dirty="0"/>
              <a:t>Grace</a:t>
            </a:r>
          </a:p>
        </p:txBody>
      </p:sp>
      <p:sp>
        <p:nvSpPr>
          <p:cNvPr id="6" name="Content Placeholder 5"/>
          <p:cNvSpPr>
            <a:spLocks noGrp="1"/>
          </p:cNvSpPr>
          <p:nvPr>
            <p:ph sz="quarter" idx="4"/>
          </p:nvPr>
        </p:nvSpPr>
        <p:spPr>
          <a:xfrm>
            <a:off x="4779462" y="2774732"/>
            <a:ext cx="3450138" cy="3092669"/>
          </a:xfrm>
        </p:spPr>
        <p:txBody>
          <a:bodyPr>
            <a:normAutofit lnSpcReduction="10000"/>
          </a:bodyPr>
          <a:lstStyle/>
          <a:p>
            <a:r>
              <a:rPr lang="en-US" sz="2800" b="1" dirty="0">
                <a:sym typeface="Wingdings"/>
              </a:rPr>
              <a:t>Grace &amp; Forgiveness</a:t>
            </a:r>
            <a:r>
              <a:rPr lang="en-US" sz="2800" dirty="0">
                <a:sym typeface="Wingdings"/>
              </a:rPr>
              <a:t> “I feel both grateful and humble”</a:t>
            </a:r>
          </a:p>
          <a:p>
            <a:r>
              <a:rPr lang="en-US" sz="2800" b="1" dirty="0">
                <a:sym typeface="Wingdings"/>
              </a:rPr>
              <a:t>Self-control</a:t>
            </a:r>
            <a:r>
              <a:rPr lang="en-US" sz="2800" dirty="0">
                <a:sym typeface="Wingdings"/>
              </a:rPr>
              <a:t> = Fruit of the Spirit (Galatians 5:22-23)</a:t>
            </a:r>
          </a:p>
          <a:p>
            <a:endParaRPr lang="en-US" dirty="0"/>
          </a:p>
        </p:txBody>
      </p:sp>
    </p:spTree>
    <p:extLst>
      <p:ext uri="{BB962C8B-B14F-4D97-AF65-F5344CB8AC3E}">
        <p14:creationId xmlns:p14="http://schemas.microsoft.com/office/powerpoint/2010/main" val="186274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769" y="-38708"/>
            <a:ext cx="7209728" cy="2852737"/>
          </a:xfrm>
        </p:spPr>
        <p:txBody>
          <a:bodyPr/>
          <a:lstStyle/>
          <a:p>
            <a:r>
              <a:rPr lang="en-US" dirty="0"/>
              <a:t>Hebrews 4:16 NKJV</a:t>
            </a:r>
          </a:p>
        </p:txBody>
      </p:sp>
      <p:sp>
        <p:nvSpPr>
          <p:cNvPr id="3" name="Text Placeholder 2"/>
          <p:cNvSpPr>
            <a:spLocks noGrp="1"/>
          </p:cNvSpPr>
          <p:nvPr>
            <p:ph type="body" idx="1"/>
          </p:nvPr>
        </p:nvSpPr>
        <p:spPr>
          <a:xfrm>
            <a:off x="573769" y="3184634"/>
            <a:ext cx="7209728" cy="2175018"/>
          </a:xfrm>
        </p:spPr>
        <p:txBody>
          <a:bodyPr>
            <a:normAutofit/>
          </a:bodyPr>
          <a:lstStyle/>
          <a:p>
            <a:r>
              <a:rPr lang="en-US" sz="2800" dirty="0">
                <a:effectLst/>
              </a:rPr>
              <a:t>Let us then approach God's throne of grace with confidence, so that we may receive mercy and find grace to help us in our time of need.</a:t>
            </a:r>
            <a:endParaRPr lang="en-US" sz="2800" dirty="0"/>
          </a:p>
        </p:txBody>
      </p:sp>
    </p:spTree>
    <p:extLst>
      <p:ext uri="{BB962C8B-B14F-4D97-AF65-F5344CB8AC3E}">
        <p14:creationId xmlns:p14="http://schemas.microsoft.com/office/powerpoint/2010/main" val="106478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Walking It Out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12748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47650"/>
            <a:ext cx="7200900" cy="1485900"/>
          </a:xfrm>
        </p:spPr>
        <p:txBody>
          <a:bodyPr>
            <a:normAutofit fontScale="90000"/>
          </a:bodyPr>
          <a:lstStyle/>
          <a:p>
            <a:r>
              <a:rPr lang="en-US" dirty="0"/>
              <a:t>Addiction</a:t>
            </a:r>
            <a:br>
              <a:rPr lang="en-US" dirty="0"/>
            </a:br>
            <a:r>
              <a:rPr lang="en-US" dirty="0"/>
              <a:t>(ASAM </a:t>
            </a:r>
            <a:r>
              <a:rPr lang="mr-IN" dirty="0"/>
              <a:t>–</a:t>
            </a:r>
            <a:r>
              <a:rPr lang="en-US" dirty="0"/>
              <a:t> American Society of Addiction Medicine)</a:t>
            </a:r>
          </a:p>
        </p:txBody>
      </p:sp>
      <p:sp>
        <p:nvSpPr>
          <p:cNvPr id="3" name="Content Placeholder 2"/>
          <p:cNvSpPr>
            <a:spLocks noGrp="1"/>
          </p:cNvSpPr>
          <p:nvPr>
            <p:ph idx="1"/>
          </p:nvPr>
        </p:nvSpPr>
        <p:spPr>
          <a:xfrm>
            <a:off x="1028699" y="2159876"/>
            <a:ext cx="7689631" cy="4051738"/>
          </a:xfrm>
        </p:spPr>
        <p:txBody>
          <a:bodyPr>
            <a:normAutofit fontScale="92500" lnSpcReduction="10000"/>
          </a:bodyPr>
          <a:lstStyle/>
          <a:p>
            <a:r>
              <a:rPr lang="en-US" b="1" dirty="0"/>
              <a:t>Chronic</a:t>
            </a:r>
            <a:r>
              <a:rPr lang="en-US" dirty="0"/>
              <a:t> disease of the brain </a:t>
            </a:r>
          </a:p>
          <a:p>
            <a:pPr lvl="1"/>
            <a:r>
              <a:rPr lang="en-US" dirty="0"/>
              <a:t>reward, motivation, memory and related circuitry </a:t>
            </a:r>
          </a:p>
          <a:p>
            <a:r>
              <a:rPr lang="en-US" dirty="0">
                <a:sym typeface="Wingdings"/>
              </a:rPr>
              <a:t> </a:t>
            </a:r>
            <a:r>
              <a:rPr lang="en-US" dirty="0"/>
              <a:t>biological, psychological, social and </a:t>
            </a:r>
            <a:r>
              <a:rPr lang="en-US" b="1" dirty="0"/>
              <a:t>spiritual</a:t>
            </a:r>
            <a:r>
              <a:rPr lang="en-US" dirty="0"/>
              <a:t> manifestations reflected in an individual pathologically pursuing reward and/or relief by substance use and other behaviors.</a:t>
            </a:r>
          </a:p>
          <a:p>
            <a:r>
              <a:rPr lang="en-US" b="1" dirty="0"/>
              <a:t>Inability to consistently abstain, impairment in behavioral control, craving, diminished recognition of significant problems with one’s behaviors and interpersonal relationships, and a dysfunctional emotional response.</a:t>
            </a:r>
            <a:r>
              <a:rPr lang="en-US" dirty="0"/>
              <a:t> </a:t>
            </a:r>
          </a:p>
          <a:p>
            <a:r>
              <a:rPr lang="en-US" dirty="0"/>
              <a:t>Often involves cycles of relapse and remission. </a:t>
            </a:r>
          </a:p>
          <a:p>
            <a:r>
              <a:rPr lang="en-US" dirty="0"/>
              <a:t>Without treatment or engagement in recovery activities, it is progressive and can result in disability or premature death.</a:t>
            </a:r>
            <a:br>
              <a:rPr lang="en-US" dirty="0"/>
            </a:br>
            <a:endParaRPr lang="en-US" dirty="0"/>
          </a:p>
        </p:txBody>
      </p:sp>
    </p:spTree>
    <p:extLst>
      <p:ext uri="{BB962C8B-B14F-4D97-AF65-F5344CB8AC3E}">
        <p14:creationId xmlns:p14="http://schemas.microsoft.com/office/powerpoint/2010/main" val="822920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3769" y="71979"/>
            <a:ext cx="7209728" cy="2852737"/>
          </a:xfrm>
        </p:spPr>
        <p:txBody>
          <a:bodyPr/>
          <a:lstStyle/>
          <a:p>
            <a:r>
              <a:rPr lang="en-US" dirty="0"/>
              <a:t>1 Corinthians 9:27 NKJV</a:t>
            </a:r>
          </a:p>
        </p:txBody>
      </p:sp>
      <p:sp>
        <p:nvSpPr>
          <p:cNvPr id="5" name="Text Placeholder 4"/>
          <p:cNvSpPr>
            <a:spLocks noGrp="1"/>
          </p:cNvSpPr>
          <p:nvPr>
            <p:ph type="body" idx="1"/>
          </p:nvPr>
        </p:nvSpPr>
        <p:spPr>
          <a:xfrm>
            <a:off x="573769" y="3090041"/>
            <a:ext cx="7209728" cy="2269611"/>
          </a:xfrm>
        </p:spPr>
        <p:txBody>
          <a:bodyPr>
            <a:normAutofit/>
          </a:bodyPr>
          <a:lstStyle/>
          <a:p>
            <a:r>
              <a:rPr lang="en-US" sz="2800" dirty="0"/>
              <a:t>But I discipline my body and bring </a:t>
            </a:r>
            <a:r>
              <a:rPr lang="en-US" sz="2800" i="1" dirty="0"/>
              <a:t>it</a:t>
            </a:r>
            <a:r>
              <a:rPr lang="en-US" sz="2800" dirty="0"/>
              <a:t> into subjection, lest, when I have preached to others, I myself should become disqualified.</a:t>
            </a:r>
          </a:p>
        </p:txBody>
      </p:sp>
    </p:spTree>
    <p:extLst>
      <p:ext uri="{BB962C8B-B14F-4D97-AF65-F5344CB8AC3E}">
        <p14:creationId xmlns:p14="http://schemas.microsoft.com/office/powerpoint/2010/main" val="2116326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769" y="0"/>
            <a:ext cx="7209728" cy="1899629"/>
          </a:xfrm>
        </p:spPr>
        <p:txBody>
          <a:bodyPr>
            <a:normAutofit fontScale="90000"/>
          </a:bodyPr>
          <a:lstStyle/>
          <a:p>
            <a:br>
              <a:rPr lang="en-US" dirty="0">
                <a:sym typeface="Wingdings"/>
              </a:rPr>
            </a:br>
            <a:br>
              <a:rPr lang="en-US" dirty="0">
                <a:sym typeface="Wingdings"/>
              </a:rPr>
            </a:br>
            <a:r>
              <a:rPr lang="en-US" dirty="0">
                <a:sym typeface="Wingdings"/>
              </a:rPr>
              <a:t>1 John 5:4 AMPC</a:t>
            </a:r>
            <a:endParaRPr lang="en-US" dirty="0"/>
          </a:p>
        </p:txBody>
      </p:sp>
      <p:sp>
        <p:nvSpPr>
          <p:cNvPr id="3" name="Content Placeholder 2"/>
          <p:cNvSpPr>
            <a:spLocks noGrp="1"/>
          </p:cNvSpPr>
          <p:nvPr>
            <p:ph type="body" idx="1"/>
          </p:nvPr>
        </p:nvSpPr>
        <p:spPr>
          <a:xfrm>
            <a:off x="709447" y="2554014"/>
            <a:ext cx="7074049" cy="2805638"/>
          </a:xfrm>
        </p:spPr>
        <p:txBody>
          <a:bodyPr>
            <a:normAutofit/>
          </a:bodyPr>
          <a:lstStyle/>
          <a:p>
            <a:r>
              <a:rPr lang="en-US" sz="3200" dirty="0"/>
              <a:t>For whatever is born of God is victorious over the world; and this is the victory that conquers the world</a:t>
            </a:r>
            <a:r>
              <a:rPr lang="mr-IN" sz="3200" dirty="0"/>
              <a:t>…</a:t>
            </a:r>
            <a:r>
              <a:rPr lang="en-US" sz="3200" dirty="0"/>
              <a:t>our faith.</a:t>
            </a:r>
            <a:endParaRPr lang="en-US" sz="3200" dirty="0">
              <a:sym typeface="Wingdings"/>
            </a:endParaRPr>
          </a:p>
        </p:txBody>
      </p:sp>
    </p:spTree>
    <p:extLst>
      <p:ext uri="{BB962C8B-B14F-4D97-AF65-F5344CB8AC3E}">
        <p14:creationId xmlns:p14="http://schemas.microsoft.com/office/powerpoint/2010/main" val="247856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855" y="11824"/>
            <a:ext cx="7200900" cy="1485900"/>
          </a:xfrm>
        </p:spPr>
        <p:txBody>
          <a:bodyPr/>
          <a:lstStyle/>
          <a:p>
            <a:r>
              <a:rPr lang="en-US" dirty="0"/>
              <a:t>FAITH</a:t>
            </a:r>
          </a:p>
        </p:txBody>
      </p:sp>
      <p:sp>
        <p:nvSpPr>
          <p:cNvPr id="3" name="Content Placeholder 2"/>
          <p:cNvSpPr>
            <a:spLocks noGrp="1"/>
          </p:cNvSpPr>
          <p:nvPr>
            <p:ph idx="1"/>
          </p:nvPr>
        </p:nvSpPr>
        <p:spPr>
          <a:xfrm>
            <a:off x="614855" y="1166648"/>
            <a:ext cx="7614745" cy="4700752"/>
          </a:xfrm>
        </p:spPr>
        <p:txBody>
          <a:bodyPr>
            <a:normAutofit lnSpcReduction="10000"/>
          </a:bodyPr>
          <a:lstStyle/>
          <a:p>
            <a:r>
              <a:rPr lang="en-US" sz="2400" dirty="0"/>
              <a:t>The first step of the soul towards bringing the body in line with our new God-ordered disposition is an effort of </a:t>
            </a:r>
            <a:r>
              <a:rPr lang="en-US" sz="2400" b="1" dirty="0"/>
              <a:t>faith</a:t>
            </a:r>
            <a:r>
              <a:rPr lang="en-US" sz="2400" dirty="0"/>
              <a:t>.</a:t>
            </a:r>
          </a:p>
          <a:p>
            <a:endParaRPr lang="en-US" sz="2400" dirty="0"/>
          </a:p>
          <a:p>
            <a:r>
              <a:rPr lang="en-US" sz="2400" dirty="0"/>
              <a:t>When the soul does not yet have the body under control, any feelings that come up which are contrary to the decision at-hand have to be discounted, and the first steps have to be taken without “feeling it”. </a:t>
            </a:r>
          </a:p>
          <a:p>
            <a:endParaRPr lang="en-US" sz="2400" dirty="0"/>
          </a:p>
          <a:p>
            <a:r>
              <a:rPr lang="en-US" sz="2400" dirty="0"/>
              <a:t>BUT once the soul has gained control, the body and all of its organs are brought into physical harmony and the ruling disposition, and your feelings will align. </a:t>
            </a:r>
          </a:p>
        </p:txBody>
      </p:sp>
    </p:spTree>
    <p:extLst>
      <p:ext uri="{BB962C8B-B14F-4D97-AF65-F5344CB8AC3E}">
        <p14:creationId xmlns:p14="http://schemas.microsoft.com/office/powerpoint/2010/main" val="1811395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Our Achilles Heel</a:t>
            </a:r>
            <a:r>
              <a:rPr lang="mr-IN" dirty="0"/>
              <a:t>…</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00420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390" y="247650"/>
            <a:ext cx="7200900" cy="1485900"/>
          </a:xfrm>
        </p:spPr>
        <p:txBody>
          <a:bodyPr/>
          <a:lstStyle/>
          <a:p>
            <a:r>
              <a:rPr lang="en-US" dirty="0"/>
              <a:t>Participation</a:t>
            </a:r>
            <a:r>
              <a:rPr lang="mr-IN" dirty="0"/>
              <a:t>…</a:t>
            </a:r>
            <a:endParaRPr lang="en-US" dirty="0"/>
          </a:p>
        </p:txBody>
      </p:sp>
      <p:sp>
        <p:nvSpPr>
          <p:cNvPr id="3" name="Content Placeholder 2"/>
          <p:cNvSpPr>
            <a:spLocks noGrp="1"/>
          </p:cNvSpPr>
          <p:nvPr>
            <p:ph idx="1"/>
          </p:nvPr>
        </p:nvSpPr>
        <p:spPr>
          <a:xfrm>
            <a:off x="551793" y="1371600"/>
            <a:ext cx="7677807" cy="4495800"/>
          </a:xfrm>
        </p:spPr>
        <p:txBody>
          <a:bodyPr>
            <a:normAutofit/>
          </a:bodyPr>
          <a:lstStyle/>
          <a:p>
            <a:r>
              <a:rPr lang="en-US" sz="2800" dirty="0"/>
              <a:t>H</a:t>
            </a:r>
            <a:r>
              <a:rPr lang="en-US" sz="2800" dirty="0">
                <a:effectLst/>
              </a:rPr>
              <a:t>ow many of us eat daily? </a:t>
            </a:r>
          </a:p>
          <a:p>
            <a:endParaRPr lang="en-US" sz="2800" dirty="0">
              <a:effectLst/>
            </a:endParaRPr>
          </a:p>
          <a:p>
            <a:r>
              <a:rPr lang="en-US" sz="2800" dirty="0">
                <a:effectLst/>
              </a:rPr>
              <a:t>How many of us sleep daily, drink water daily? </a:t>
            </a:r>
          </a:p>
          <a:p>
            <a:endParaRPr lang="en-US" sz="2800" dirty="0">
              <a:effectLst/>
            </a:endParaRPr>
          </a:p>
          <a:p>
            <a:r>
              <a:rPr lang="en-US" sz="2800" dirty="0">
                <a:effectLst/>
              </a:rPr>
              <a:t>How many of us partake of the Word daily? </a:t>
            </a:r>
          </a:p>
          <a:p>
            <a:endParaRPr lang="en-US" sz="2800" dirty="0">
              <a:effectLst/>
            </a:endParaRPr>
          </a:p>
          <a:p>
            <a:r>
              <a:rPr lang="en-US" sz="2800" dirty="0">
                <a:effectLst/>
              </a:rPr>
              <a:t>How much time do you think we spend each day doing these things? </a:t>
            </a:r>
            <a:endParaRPr lang="en-US" sz="2800" dirty="0"/>
          </a:p>
        </p:txBody>
      </p:sp>
    </p:spTree>
    <p:extLst>
      <p:ext uri="{BB962C8B-B14F-4D97-AF65-F5344CB8AC3E}">
        <p14:creationId xmlns:p14="http://schemas.microsoft.com/office/powerpoint/2010/main" val="15899220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389" y="39414"/>
            <a:ext cx="7200900" cy="1485900"/>
          </a:xfrm>
        </p:spPr>
        <p:txBody>
          <a:bodyPr/>
          <a:lstStyle/>
          <a:p>
            <a:r>
              <a:rPr lang="en-US" dirty="0"/>
              <a:t>Survey says</a:t>
            </a:r>
            <a:r>
              <a:rPr lang="mr-IN" dirty="0"/>
              <a:t>…</a:t>
            </a:r>
            <a:r>
              <a:rPr lang="en-US" dirty="0"/>
              <a:t>.</a:t>
            </a:r>
          </a:p>
        </p:txBody>
      </p:sp>
      <p:sp>
        <p:nvSpPr>
          <p:cNvPr id="3" name="Content Placeholder 2"/>
          <p:cNvSpPr>
            <a:spLocks noGrp="1"/>
          </p:cNvSpPr>
          <p:nvPr>
            <p:ph idx="1"/>
          </p:nvPr>
        </p:nvSpPr>
        <p:spPr>
          <a:xfrm>
            <a:off x="1028699" y="1525314"/>
            <a:ext cx="7768459" cy="4342086"/>
          </a:xfrm>
        </p:spPr>
        <p:txBody>
          <a:bodyPr>
            <a:normAutofit fontScale="92500" lnSpcReduction="10000"/>
          </a:bodyPr>
          <a:lstStyle/>
          <a:p>
            <a:r>
              <a:rPr lang="en-US" sz="2800" dirty="0">
                <a:effectLst/>
              </a:rPr>
              <a:t>2018: </a:t>
            </a:r>
          </a:p>
          <a:p>
            <a:pPr lvl="1"/>
            <a:r>
              <a:rPr lang="en-US" sz="2800" dirty="0"/>
              <a:t>E</a:t>
            </a:r>
            <a:r>
              <a:rPr lang="en-US" sz="2800" dirty="0">
                <a:effectLst/>
              </a:rPr>
              <a:t>ating/drinking - 2 hours</a:t>
            </a:r>
          </a:p>
          <a:p>
            <a:pPr lvl="1"/>
            <a:r>
              <a:rPr lang="en-US" sz="2800" dirty="0"/>
              <a:t>S</a:t>
            </a:r>
            <a:r>
              <a:rPr lang="en-US" sz="2800" dirty="0">
                <a:effectLst/>
              </a:rPr>
              <a:t>leeping - 9 hours</a:t>
            </a:r>
          </a:p>
          <a:p>
            <a:pPr lvl="1"/>
            <a:r>
              <a:rPr lang="en-US" sz="2800" dirty="0">
                <a:effectLst/>
              </a:rPr>
              <a:t>Work - 8 hours </a:t>
            </a:r>
          </a:p>
          <a:p>
            <a:pPr lvl="1"/>
            <a:r>
              <a:rPr lang="en-US" sz="2800" dirty="0"/>
              <a:t>E</a:t>
            </a:r>
            <a:r>
              <a:rPr lang="en-US" sz="2800" dirty="0">
                <a:effectLst/>
              </a:rPr>
              <a:t>ntertainment - 5 hours </a:t>
            </a:r>
          </a:p>
          <a:p>
            <a:pPr lvl="1"/>
            <a:endParaRPr lang="en-US" sz="2800" b="1" dirty="0">
              <a:effectLst/>
            </a:endParaRPr>
          </a:p>
          <a:p>
            <a:pPr lvl="1"/>
            <a:r>
              <a:rPr lang="en-US" sz="2800" b="1" dirty="0">
                <a:effectLst/>
              </a:rPr>
              <a:t>~10% </a:t>
            </a:r>
            <a:r>
              <a:rPr lang="en-US" sz="2800" dirty="0">
                <a:effectLst/>
              </a:rPr>
              <a:t>of the population surveyed engaged in </a:t>
            </a:r>
            <a:r>
              <a:rPr lang="en-US" sz="2800" b="1" dirty="0">
                <a:effectLst/>
              </a:rPr>
              <a:t>1.5 hours of religious activities per day </a:t>
            </a:r>
            <a:r>
              <a:rPr lang="en-US" sz="2800" dirty="0">
                <a:effectLst/>
              </a:rPr>
              <a:t>yet Christians are estimated to comprise </a:t>
            </a:r>
            <a:r>
              <a:rPr lang="en-US" sz="2800" b="1" dirty="0">
                <a:effectLst/>
              </a:rPr>
              <a:t>78% </a:t>
            </a:r>
            <a:r>
              <a:rPr lang="en-US" sz="2800" dirty="0">
                <a:effectLst/>
              </a:rPr>
              <a:t>of the population in this country</a:t>
            </a:r>
            <a:r>
              <a:rPr lang="en-US" sz="2800" b="1" dirty="0">
                <a:effectLst/>
              </a:rPr>
              <a:t>. </a:t>
            </a:r>
          </a:p>
          <a:p>
            <a:pPr lvl="1"/>
            <a:endParaRPr lang="en-US" b="1" dirty="0"/>
          </a:p>
          <a:p>
            <a:pPr lvl="1"/>
            <a:endParaRPr lang="en-US" dirty="0">
              <a:effectLst/>
            </a:endParaRPr>
          </a:p>
          <a:p>
            <a:pPr marL="0" indent="0">
              <a:buNone/>
            </a:pPr>
            <a:endParaRPr lang="en-US" dirty="0">
              <a:effectLst/>
            </a:endParaRPr>
          </a:p>
          <a:p>
            <a:endParaRPr lang="en-US" dirty="0"/>
          </a:p>
        </p:txBody>
      </p:sp>
    </p:spTree>
    <p:extLst>
      <p:ext uri="{BB962C8B-B14F-4D97-AF65-F5344CB8AC3E}">
        <p14:creationId xmlns:p14="http://schemas.microsoft.com/office/powerpoint/2010/main" val="1676505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55" y="118242"/>
            <a:ext cx="7200900" cy="1485900"/>
          </a:xfrm>
        </p:spPr>
        <p:txBody>
          <a:bodyPr/>
          <a:lstStyle/>
          <a:p>
            <a:r>
              <a:rPr lang="en-US" dirty="0"/>
              <a:t>The Word</a:t>
            </a:r>
          </a:p>
        </p:txBody>
      </p:sp>
      <p:sp>
        <p:nvSpPr>
          <p:cNvPr id="3" name="Content Placeholder 2"/>
          <p:cNvSpPr>
            <a:spLocks noGrp="1"/>
          </p:cNvSpPr>
          <p:nvPr>
            <p:ph idx="1"/>
          </p:nvPr>
        </p:nvSpPr>
        <p:spPr>
          <a:xfrm>
            <a:off x="729155" y="1261241"/>
            <a:ext cx="7500445" cy="4606159"/>
          </a:xfrm>
        </p:spPr>
        <p:txBody>
          <a:bodyPr>
            <a:normAutofit fontScale="92500" lnSpcReduction="20000"/>
          </a:bodyPr>
          <a:lstStyle/>
          <a:p>
            <a:pPr marL="171450"/>
            <a:r>
              <a:rPr lang="en-US" sz="2600" dirty="0">
                <a:effectLst/>
              </a:rPr>
              <a:t>We have a Word problem</a:t>
            </a:r>
          </a:p>
          <a:p>
            <a:pPr marL="171450" lvl="1">
              <a:spcBef>
                <a:spcPts val="750"/>
              </a:spcBef>
            </a:pPr>
            <a:endParaRPr lang="en-US" sz="2600" dirty="0"/>
          </a:p>
          <a:p>
            <a:pPr marL="171450"/>
            <a:r>
              <a:rPr lang="en-US" sz="2600" dirty="0"/>
              <a:t>Sin and the </a:t>
            </a:r>
            <a:r>
              <a:rPr lang="en-US" sz="2600" b="1" dirty="0"/>
              <a:t>revealed</a:t>
            </a:r>
            <a:r>
              <a:rPr lang="en-US" sz="2600" dirty="0"/>
              <a:t> Word of God cannot occupy the same vessel </a:t>
            </a:r>
          </a:p>
          <a:p>
            <a:pPr marL="171450" lvl="1">
              <a:spcBef>
                <a:spcPts val="750"/>
              </a:spcBef>
            </a:pPr>
            <a:endParaRPr lang="en-US" sz="2600" dirty="0"/>
          </a:p>
          <a:p>
            <a:pPr marL="171450"/>
            <a:r>
              <a:rPr lang="en-US" sz="2600" dirty="0"/>
              <a:t>To be washed with the Word is to behold Christ and be transformed spiritually by Holy Spirit, this then results in having our mind and therefore our soul renewed; ultimately our appetites and our bodies will follow.</a:t>
            </a:r>
          </a:p>
          <a:p>
            <a:pPr marL="171450" lvl="1">
              <a:spcBef>
                <a:spcPts val="750"/>
              </a:spcBef>
            </a:pPr>
            <a:endParaRPr lang="en-US" sz="2600" dirty="0">
              <a:effectLst/>
            </a:endParaRPr>
          </a:p>
          <a:p>
            <a:pPr marL="171450"/>
            <a:r>
              <a:rPr lang="en-US" sz="2600" dirty="0"/>
              <a:t>We were created to be God-ordered, anything less is sin.</a:t>
            </a:r>
            <a:endParaRPr lang="en-US" sz="2600" dirty="0">
              <a:effectLst/>
            </a:endParaRPr>
          </a:p>
          <a:p>
            <a:endParaRPr lang="en-US" dirty="0"/>
          </a:p>
        </p:txBody>
      </p:sp>
    </p:spTree>
    <p:extLst>
      <p:ext uri="{BB962C8B-B14F-4D97-AF65-F5344CB8AC3E}">
        <p14:creationId xmlns:p14="http://schemas.microsoft.com/office/powerpoint/2010/main" val="132264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Remember</a:t>
            </a:r>
            <a:r>
              <a:rPr lang="mr-IN" b="1" dirty="0"/>
              <a:t>…</a:t>
            </a:r>
            <a:endParaRPr lang="en-US" b="1" dirty="0"/>
          </a:p>
        </p:txBody>
      </p:sp>
      <p:sp>
        <p:nvSpPr>
          <p:cNvPr id="3" name="Content Placeholder 2"/>
          <p:cNvSpPr>
            <a:spLocks noGrp="1"/>
          </p:cNvSpPr>
          <p:nvPr>
            <p:ph idx="1"/>
          </p:nvPr>
        </p:nvSpPr>
        <p:spPr/>
        <p:txBody>
          <a:bodyPr>
            <a:normAutofit/>
          </a:bodyPr>
          <a:lstStyle/>
          <a:p>
            <a:pPr lvl="1"/>
            <a:r>
              <a:rPr lang="en-US" sz="3225" i="0" dirty="0">
                <a:sym typeface="Wingdings"/>
              </a:rPr>
              <a:t>No sin is too great for His grace</a:t>
            </a:r>
          </a:p>
          <a:p>
            <a:endParaRPr lang="en-US" sz="3225" dirty="0">
              <a:sym typeface="Wingdings"/>
            </a:endParaRPr>
          </a:p>
          <a:p>
            <a:pPr lvl="1"/>
            <a:r>
              <a:rPr lang="en-US" sz="3225" i="0" dirty="0">
                <a:sym typeface="Wingdings"/>
              </a:rPr>
              <a:t>No habit is too big for His healing</a:t>
            </a:r>
          </a:p>
          <a:p>
            <a:endParaRPr lang="en-US" sz="3225" dirty="0">
              <a:sym typeface="Wingdings"/>
            </a:endParaRPr>
          </a:p>
          <a:p>
            <a:pPr lvl="1"/>
            <a:r>
              <a:rPr lang="en-US" sz="3225" i="0" dirty="0">
                <a:sym typeface="Wingdings"/>
              </a:rPr>
              <a:t>No label is too strong for His love</a:t>
            </a:r>
            <a:endParaRPr lang="en-US" sz="3225" i="0" dirty="0"/>
          </a:p>
          <a:p>
            <a:endParaRPr lang="en-US" dirty="0"/>
          </a:p>
        </p:txBody>
      </p:sp>
      <p:sp>
        <p:nvSpPr>
          <p:cNvPr id="4" name="TextBox 3"/>
          <p:cNvSpPr txBox="1"/>
          <p:nvPr/>
        </p:nvSpPr>
        <p:spPr>
          <a:xfrm>
            <a:off x="5422901" y="5568949"/>
            <a:ext cx="3124200" cy="300082"/>
          </a:xfrm>
          <a:prstGeom prst="rect">
            <a:avLst/>
          </a:prstGeom>
          <a:noFill/>
        </p:spPr>
        <p:txBody>
          <a:bodyPr wrap="square" rtlCol="0">
            <a:spAutoFit/>
          </a:bodyPr>
          <a:lstStyle/>
          <a:p>
            <a:pPr algn="r"/>
            <a:r>
              <a:rPr lang="en-US" sz="1350" dirty="0"/>
              <a:t>(Pastor Ron Hyatt)</a:t>
            </a:r>
          </a:p>
        </p:txBody>
      </p:sp>
    </p:spTree>
    <p:extLst>
      <p:ext uri="{BB962C8B-B14F-4D97-AF65-F5344CB8AC3E}">
        <p14:creationId xmlns:p14="http://schemas.microsoft.com/office/powerpoint/2010/main" val="195297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855" y="110359"/>
            <a:ext cx="8324193" cy="1907627"/>
          </a:xfrm>
        </p:spPr>
        <p:txBody>
          <a:bodyPr>
            <a:normAutofit/>
          </a:bodyPr>
          <a:lstStyle/>
          <a:p>
            <a:r>
              <a:rPr lang="en-US" dirty="0"/>
              <a:t>Practical Steps </a:t>
            </a:r>
            <a:br>
              <a:rPr lang="en-US" dirty="0"/>
            </a:br>
            <a:r>
              <a:rPr lang="en-US" dirty="0"/>
              <a:t>(Courtesy of “Porn Free” by John </a:t>
            </a:r>
            <a:r>
              <a:rPr lang="en-US" dirty="0" err="1"/>
              <a:t>Bevere</a:t>
            </a:r>
            <a:r>
              <a:rPr lang="en-US" dirty="0"/>
              <a:t>)</a:t>
            </a:r>
          </a:p>
        </p:txBody>
      </p:sp>
      <p:sp>
        <p:nvSpPr>
          <p:cNvPr id="3" name="Content Placeholder 2"/>
          <p:cNvSpPr>
            <a:spLocks noGrp="1"/>
          </p:cNvSpPr>
          <p:nvPr>
            <p:ph idx="1"/>
          </p:nvPr>
        </p:nvSpPr>
        <p:spPr>
          <a:xfrm>
            <a:off x="614855" y="2017985"/>
            <a:ext cx="8103476" cy="4146331"/>
          </a:xfrm>
        </p:spPr>
        <p:txBody>
          <a:bodyPr>
            <a:normAutofit fontScale="92500" lnSpcReduction="10000"/>
          </a:bodyPr>
          <a:lstStyle/>
          <a:p>
            <a:pPr marL="385763" indent="-385763">
              <a:buFont typeface="+mj-lt"/>
              <a:buAutoNum type="arabicPeriod"/>
            </a:pPr>
            <a:r>
              <a:rPr lang="en-US" sz="2200" dirty="0"/>
              <a:t>Get rid of all porn</a:t>
            </a:r>
          </a:p>
          <a:p>
            <a:pPr marL="385763" indent="-385763">
              <a:buFont typeface="+mj-lt"/>
              <a:buAutoNum type="arabicPeriod"/>
            </a:pPr>
            <a:r>
              <a:rPr lang="en-US" sz="2200" dirty="0"/>
              <a:t>Get brutally honest with yourself</a:t>
            </a:r>
          </a:p>
          <a:p>
            <a:pPr marL="385763" indent="-385763">
              <a:buFont typeface="+mj-lt"/>
              <a:buAutoNum type="arabicPeriod"/>
            </a:pPr>
            <a:r>
              <a:rPr lang="en-US" sz="2200" dirty="0"/>
              <a:t>Get control of all your devices (computer and phone)</a:t>
            </a:r>
          </a:p>
          <a:p>
            <a:pPr marL="728663" lvl="1" indent="-385763">
              <a:buFont typeface="+mj-lt"/>
              <a:buAutoNum type="alphaLcPeriod"/>
            </a:pPr>
            <a:r>
              <a:rPr lang="en-US" sz="2200" i="1" dirty="0"/>
              <a:t>Web filter &amp; Accountability software</a:t>
            </a:r>
          </a:p>
          <a:p>
            <a:pPr marL="728663" lvl="1" indent="-385763">
              <a:buFont typeface="+mj-lt"/>
              <a:buAutoNum type="alphaLcPeriod"/>
            </a:pPr>
            <a:r>
              <a:rPr lang="en-US" sz="2200" i="1" dirty="0"/>
              <a:t>Delete any apps on your phone that have been stumbling blocks or are sources of temptation. </a:t>
            </a:r>
          </a:p>
          <a:p>
            <a:pPr marL="728663" lvl="1" indent="-385763">
              <a:buFont typeface="+mj-lt"/>
              <a:buAutoNum type="alphaLcPeriod"/>
            </a:pPr>
            <a:r>
              <a:rPr lang="en-US" sz="2200" i="1" dirty="0"/>
              <a:t>Make installing apps a passcode-protected action and have an accountability partner set the password so you can’t bypass it. </a:t>
            </a:r>
          </a:p>
          <a:p>
            <a:pPr marL="728663" lvl="1" indent="-385763">
              <a:buFont typeface="+mj-lt"/>
              <a:buAutoNum type="alphaLcPeriod"/>
            </a:pPr>
            <a:r>
              <a:rPr lang="en-US" sz="2200" i="1" dirty="0"/>
              <a:t>Utilize the DNS cloak app (iOS) or the DNS Changer app (Android). </a:t>
            </a:r>
          </a:p>
          <a:p>
            <a:pPr marL="728663" lvl="1" indent="-385763">
              <a:buFont typeface="+mj-lt"/>
              <a:buAutoNum type="alphaLcPeriod"/>
            </a:pPr>
            <a:r>
              <a:rPr lang="en-US" sz="2200" i="1" dirty="0"/>
              <a:t>Create a blacklist of sites that are never allowed on your phone. </a:t>
            </a:r>
          </a:p>
          <a:p>
            <a:pPr marL="728663" lvl="1" indent="-385763">
              <a:buFont typeface="+mj-lt"/>
              <a:buAutoNum type="alphaLcPeriod"/>
            </a:pPr>
            <a:r>
              <a:rPr lang="en-US" sz="2200" i="1" dirty="0"/>
              <a:t>If you are still finding ways to struggle after implementing the above steps, take the internet off your phone or get a flip phone. </a:t>
            </a:r>
            <a:endParaRPr lang="en-US" sz="2200" dirty="0"/>
          </a:p>
          <a:p>
            <a:pPr marL="728663" lvl="1" indent="-385763">
              <a:buFont typeface="+mj-lt"/>
              <a:buAutoNum type="alphaLcPeriod"/>
            </a:pPr>
            <a:endParaRPr lang="en-US" dirty="0"/>
          </a:p>
          <a:p>
            <a:pPr marL="728663" lvl="1" indent="-385763">
              <a:buFont typeface="+mj-lt"/>
              <a:buAutoNum type="alphaLcPeriod"/>
            </a:pPr>
            <a:endParaRPr lang="en-US" dirty="0"/>
          </a:p>
        </p:txBody>
      </p:sp>
    </p:spTree>
    <p:extLst>
      <p:ext uri="{BB962C8B-B14F-4D97-AF65-F5344CB8AC3E}">
        <p14:creationId xmlns:p14="http://schemas.microsoft.com/office/powerpoint/2010/main" val="86751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452" y="247650"/>
            <a:ext cx="7200900" cy="1485900"/>
          </a:xfrm>
        </p:spPr>
        <p:txBody>
          <a:bodyPr/>
          <a:lstStyle/>
          <a:p>
            <a:r>
              <a:rPr lang="en-US" dirty="0"/>
              <a:t>Resources</a:t>
            </a:r>
          </a:p>
        </p:txBody>
      </p:sp>
      <p:sp>
        <p:nvSpPr>
          <p:cNvPr id="3" name="Content Placeholder 2"/>
          <p:cNvSpPr>
            <a:spLocks noGrp="1"/>
          </p:cNvSpPr>
          <p:nvPr>
            <p:ph idx="1"/>
          </p:nvPr>
        </p:nvSpPr>
        <p:spPr>
          <a:xfrm>
            <a:off x="776452" y="1371600"/>
            <a:ext cx="7453148" cy="4495800"/>
          </a:xfrm>
        </p:spPr>
        <p:txBody>
          <a:bodyPr/>
          <a:lstStyle/>
          <a:p>
            <a:r>
              <a:rPr lang="en-US" sz="2800" dirty="0"/>
              <a:t>“Porn Free” </a:t>
            </a:r>
            <a:r>
              <a:rPr lang="mr-IN" sz="2800" dirty="0"/>
              <a:t>–</a:t>
            </a:r>
            <a:r>
              <a:rPr lang="en-US" sz="2800" dirty="0"/>
              <a:t> John </a:t>
            </a:r>
            <a:r>
              <a:rPr lang="en-US" sz="2800" dirty="0" err="1"/>
              <a:t>Bevere</a:t>
            </a:r>
            <a:endParaRPr lang="en-US" sz="2800" dirty="0"/>
          </a:p>
          <a:p>
            <a:r>
              <a:rPr lang="en-US" sz="2800" dirty="0"/>
              <a:t>“The Conquer Series” </a:t>
            </a:r>
            <a:r>
              <a:rPr lang="mr-IN" sz="2800" dirty="0"/>
              <a:t>–</a:t>
            </a:r>
            <a:r>
              <a:rPr lang="en-US" sz="2800" dirty="0"/>
              <a:t> Dr. Ted Roberts</a:t>
            </a:r>
          </a:p>
          <a:p>
            <a:r>
              <a:rPr lang="en-US" sz="2800" dirty="0"/>
              <a:t>“Biblical Psychology” </a:t>
            </a:r>
            <a:r>
              <a:rPr lang="mr-IN" sz="2800" dirty="0"/>
              <a:t>–</a:t>
            </a:r>
            <a:r>
              <a:rPr lang="en-US" sz="2800" dirty="0"/>
              <a:t> Oswald Chambers</a:t>
            </a:r>
          </a:p>
          <a:p>
            <a:pPr marL="171450"/>
            <a:r>
              <a:rPr lang="en-US" sz="2800" dirty="0">
                <a:hlinkClick r:id="rId2"/>
              </a:rPr>
              <a:t>https://www.bls.gov/news.release/atus.t02.htm</a:t>
            </a:r>
            <a:endParaRPr lang="en-US" sz="2800" dirty="0">
              <a:effectLst/>
            </a:endParaRPr>
          </a:p>
          <a:p>
            <a:pPr marL="171450"/>
            <a:r>
              <a:rPr lang="en-US" sz="2800" dirty="0">
                <a:effectLst/>
              </a:rPr>
              <a:t>Fairchild, Mary. "How Many Christians Are In the World Today?" Learn Religions, Apr. 17, 2019, </a:t>
            </a:r>
            <a:r>
              <a:rPr lang="en-US" sz="2800" dirty="0">
                <a:effectLst/>
                <a:hlinkClick r:id="rId3"/>
              </a:rPr>
              <a:t>learnreligions.com/christianity-statistics-700533</a:t>
            </a:r>
            <a:endParaRPr lang="en-US" sz="2800" dirty="0">
              <a:effectLst/>
            </a:endParaRPr>
          </a:p>
          <a:p>
            <a:endParaRPr lang="en-US" dirty="0"/>
          </a:p>
        </p:txBody>
      </p:sp>
    </p:spTree>
    <p:extLst>
      <p:ext uri="{BB962C8B-B14F-4D97-AF65-F5344CB8AC3E}">
        <p14:creationId xmlns:p14="http://schemas.microsoft.com/office/powerpoint/2010/main" val="42826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47650"/>
            <a:ext cx="7200900" cy="1485900"/>
          </a:xfrm>
        </p:spPr>
        <p:txBody>
          <a:bodyPr/>
          <a:lstStyle/>
          <a:p>
            <a:r>
              <a:rPr lang="en-US" dirty="0"/>
              <a:t>ABC’s of Addiction</a:t>
            </a:r>
          </a:p>
        </p:txBody>
      </p:sp>
      <p:sp>
        <p:nvSpPr>
          <p:cNvPr id="3" name="Content Placeholder 2"/>
          <p:cNvSpPr>
            <a:spLocks noGrp="1"/>
          </p:cNvSpPr>
          <p:nvPr>
            <p:ph idx="1"/>
          </p:nvPr>
        </p:nvSpPr>
        <p:spPr>
          <a:xfrm>
            <a:off x="1028700" y="1340069"/>
            <a:ext cx="7327024" cy="4840014"/>
          </a:xfrm>
        </p:spPr>
        <p:txBody>
          <a:bodyPr>
            <a:normAutofit fontScale="92500" lnSpcReduction="10000"/>
          </a:bodyPr>
          <a:lstStyle/>
          <a:p>
            <a:r>
              <a:rPr lang="en-US" sz="2600" b="1" dirty="0"/>
              <a:t>Inability to consistently </a:t>
            </a:r>
            <a:r>
              <a:rPr lang="en-US" sz="2600" b="1" u="sng" dirty="0"/>
              <a:t>A</a:t>
            </a:r>
            <a:r>
              <a:rPr lang="en-US" sz="2600" b="1" dirty="0"/>
              <a:t>BSTAIN</a:t>
            </a:r>
            <a:endParaRPr lang="en-US" sz="2600" dirty="0"/>
          </a:p>
          <a:p>
            <a:endParaRPr lang="en-US" sz="2600" b="1" dirty="0"/>
          </a:p>
          <a:p>
            <a:r>
              <a:rPr lang="en-US" sz="2600" b="1" dirty="0"/>
              <a:t>Impairment in </a:t>
            </a:r>
            <a:r>
              <a:rPr lang="en-US" sz="2600" b="1" u="sng" dirty="0"/>
              <a:t>B</a:t>
            </a:r>
            <a:r>
              <a:rPr lang="en-US" sz="2600" b="1" dirty="0"/>
              <a:t>EHAVIORAL control</a:t>
            </a:r>
            <a:r>
              <a:rPr lang="en-US" sz="2600" dirty="0"/>
              <a:t>;</a:t>
            </a:r>
          </a:p>
          <a:p>
            <a:endParaRPr lang="en-US" sz="2600" b="1" u="sng" dirty="0"/>
          </a:p>
          <a:p>
            <a:r>
              <a:rPr lang="en-US" sz="2600" b="1" u="sng" dirty="0"/>
              <a:t>C</a:t>
            </a:r>
            <a:r>
              <a:rPr lang="en-US" sz="2600" b="1" dirty="0"/>
              <a:t>RAVING</a:t>
            </a:r>
            <a:r>
              <a:rPr lang="en-US" sz="2600" dirty="0"/>
              <a:t> or increased “hunger” for drugs or rewarding experiences;</a:t>
            </a:r>
          </a:p>
          <a:p>
            <a:endParaRPr lang="en-US" sz="2600" b="1" u="sng" dirty="0"/>
          </a:p>
          <a:p>
            <a:r>
              <a:rPr lang="en-US" sz="2600" b="1" u="sng" dirty="0"/>
              <a:t>D</a:t>
            </a:r>
            <a:r>
              <a:rPr lang="en-US" sz="2600" b="1" dirty="0"/>
              <a:t>IMINISHED recognition of significant problems</a:t>
            </a:r>
            <a:r>
              <a:rPr lang="en-US" sz="2600" dirty="0"/>
              <a:t> with one’s behaviors and interpersonal relationships; and</a:t>
            </a:r>
          </a:p>
          <a:p>
            <a:endParaRPr lang="en-US" sz="2600" b="1" dirty="0"/>
          </a:p>
          <a:p>
            <a:r>
              <a:rPr lang="en-US" sz="2600" b="1" dirty="0"/>
              <a:t>A dysfunctional </a:t>
            </a:r>
            <a:r>
              <a:rPr lang="en-US" sz="2600" b="1" u="sng" dirty="0"/>
              <a:t>E</a:t>
            </a:r>
            <a:r>
              <a:rPr lang="en-US" sz="2600" b="1" dirty="0"/>
              <a:t>MOTIONAL response</a:t>
            </a:r>
            <a:r>
              <a:rPr lang="en-US" sz="2600" dirty="0"/>
              <a:t>.</a:t>
            </a:r>
          </a:p>
          <a:p>
            <a:endParaRPr lang="en-US" dirty="0"/>
          </a:p>
        </p:txBody>
      </p:sp>
    </p:spTree>
    <p:extLst>
      <p:ext uri="{BB962C8B-B14F-4D97-AF65-F5344CB8AC3E}">
        <p14:creationId xmlns:p14="http://schemas.microsoft.com/office/powerpoint/2010/main" val="11129424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Thank You!</a:t>
            </a:r>
          </a:p>
        </p:txBody>
      </p:sp>
      <p:sp>
        <p:nvSpPr>
          <p:cNvPr id="5" name="Subtitle 4"/>
          <p:cNvSpPr>
            <a:spLocks noGrp="1"/>
          </p:cNvSpPr>
          <p:nvPr>
            <p:ph type="subTitle" idx="1"/>
          </p:nvPr>
        </p:nvSpPr>
        <p:spPr/>
        <p:txBody>
          <a:bodyPr>
            <a:normAutofit/>
          </a:bodyPr>
          <a:lstStyle/>
          <a:p>
            <a:endParaRPr lang="en-US" sz="2700" dirty="0"/>
          </a:p>
          <a:p>
            <a:r>
              <a:rPr lang="en-US" sz="2700" dirty="0"/>
              <a:t>QUESTIONS?</a:t>
            </a:r>
          </a:p>
        </p:txBody>
      </p:sp>
    </p:spTree>
    <p:extLst>
      <p:ext uri="{BB962C8B-B14F-4D97-AF65-F5344CB8AC3E}">
        <p14:creationId xmlns:p14="http://schemas.microsoft.com/office/powerpoint/2010/main" val="31141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7650"/>
            <a:ext cx="7200900" cy="1485900"/>
          </a:xfrm>
        </p:spPr>
        <p:txBody>
          <a:bodyPr/>
          <a:lstStyle/>
          <a:p>
            <a:r>
              <a:rPr lang="en-US" dirty="0"/>
              <a:t>Examples of Addiction</a:t>
            </a:r>
          </a:p>
        </p:txBody>
      </p:sp>
      <p:sp>
        <p:nvSpPr>
          <p:cNvPr id="3" name="Content Placeholder 2"/>
          <p:cNvSpPr>
            <a:spLocks noGrp="1"/>
          </p:cNvSpPr>
          <p:nvPr>
            <p:ph idx="1"/>
          </p:nvPr>
        </p:nvSpPr>
        <p:spPr>
          <a:xfrm>
            <a:off x="914400" y="1434663"/>
            <a:ext cx="7315200" cy="4432738"/>
          </a:xfrm>
        </p:spPr>
        <p:txBody>
          <a:bodyPr>
            <a:normAutofit/>
          </a:bodyPr>
          <a:lstStyle/>
          <a:p>
            <a:r>
              <a:rPr lang="en-US" sz="3200" dirty="0"/>
              <a:t>Drugs</a:t>
            </a:r>
          </a:p>
          <a:p>
            <a:r>
              <a:rPr lang="en-US" sz="3200" dirty="0"/>
              <a:t>Alcohol</a:t>
            </a:r>
          </a:p>
          <a:p>
            <a:r>
              <a:rPr lang="en-US" sz="3200" dirty="0"/>
              <a:t>Food</a:t>
            </a:r>
          </a:p>
          <a:p>
            <a:r>
              <a:rPr lang="en-US" sz="3200" dirty="0"/>
              <a:t>Shopping</a:t>
            </a:r>
          </a:p>
          <a:p>
            <a:r>
              <a:rPr lang="en-US" sz="3200" dirty="0"/>
              <a:t>Gambling</a:t>
            </a:r>
          </a:p>
          <a:p>
            <a:r>
              <a:rPr lang="en-US" sz="3200" b="1" dirty="0"/>
              <a:t>Sex</a:t>
            </a:r>
          </a:p>
          <a:p>
            <a:pPr lvl="1"/>
            <a:r>
              <a:rPr lang="en-US" sz="3200" b="1" dirty="0"/>
              <a:t>Pornography</a:t>
            </a:r>
          </a:p>
        </p:txBody>
      </p:sp>
    </p:spTree>
    <p:extLst>
      <p:ext uri="{BB962C8B-B14F-4D97-AF65-F5344CB8AC3E}">
        <p14:creationId xmlns:p14="http://schemas.microsoft.com/office/powerpoint/2010/main" val="812928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Sexual Addiction/</a:t>
            </a:r>
            <a:br>
              <a:rPr lang="en-US" dirty="0"/>
            </a:br>
            <a:r>
              <a:rPr lang="en-US" dirty="0"/>
              <a:t>Sexual Sin</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762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769" y="600617"/>
            <a:ext cx="7209728" cy="2852737"/>
          </a:xfrm>
        </p:spPr>
        <p:txBody>
          <a:bodyPr>
            <a:normAutofit fontScale="90000"/>
          </a:bodyPr>
          <a:lstStyle/>
          <a:p>
            <a:br>
              <a:rPr lang="en-US" dirty="0"/>
            </a:br>
            <a:br>
              <a:rPr lang="en-US" dirty="0"/>
            </a:br>
            <a:r>
              <a:rPr lang="en-US" dirty="0"/>
              <a:t>1 Corinthians 6:18 NLT</a:t>
            </a:r>
          </a:p>
        </p:txBody>
      </p:sp>
      <p:sp>
        <p:nvSpPr>
          <p:cNvPr id="3" name="Text Placeholder 2"/>
          <p:cNvSpPr>
            <a:spLocks noGrp="1"/>
          </p:cNvSpPr>
          <p:nvPr>
            <p:ph type="body" idx="1"/>
          </p:nvPr>
        </p:nvSpPr>
        <p:spPr>
          <a:xfrm>
            <a:off x="573769" y="3453354"/>
            <a:ext cx="7209728" cy="1906298"/>
          </a:xfrm>
        </p:spPr>
        <p:txBody>
          <a:bodyPr>
            <a:normAutofit/>
          </a:bodyPr>
          <a:lstStyle/>
          <a:p>
            <a:r>
              <a:rPr lang="en-US" sz="2400" dirty="0"/>
              <a:t>Run from sexual sin! No other sin so clearly affects the body as this one does. For sexual immorality is a sin against your own body.</a:t>
            </a:r>
          </a:p>
        </p:txBody>
      </p:sp>
    </p:spTree>
    <p:extLst>
      <p:ext uri="{BB962C8B-B14F-4D97-AF65-F5344CB8AC3E}">
        <p14:creationId xmlns:p14="http://schemas.microsoft.com/office/powerpoint/2010/main" val="1460931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60 to 72% of men in the church are clinically sexual addicts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clinical study of evangelical churches over the last 5 years using the SAST (Sexual Addiction Screening Test, over 3000 data points).  </a:t>
            </a:r>
          </a:p>
          <a:p>
            <a:pPr lvl="1"/>
            <a:r>
              <a:rPr lang="en-US" dirty="0"/>
              <a:t>50 to 58% of pastors were discovered to be sexual addicts </a:t>
            </a:r>
          </a:p>
          <a:p>
            <a:endParaRPr lang="en-US" b="1" dirty="0"/>
          </a:p>
          <a:p>
            <a:r>
              <a:rPr lang="en-US" b="1" dirty="0"/>
              <a:t>Dr. Ted Roberts</a:t>
            </a:r>
            <a:r>
              <a:rPr lang="en-US" dirty="0"/>
              <a:t> - Certified sex addiction therapist</a:t>
            </a:r>
          </a:p>
          <a:p>
            <a:pPr lvl="1"/>
            <a:r>
              <a:rPr lang="en-US" dirty="0"/>
              <a:t>Ministry focus: Pastors                </a:t>
            </a:r>
          </a:p>
          <a:p>
            <a:pPr lvl="1"/>
            <a:r>
              <a:rPr lang="en-US" dirty="0"/>
              <a:t>Director of </a:t>
            </a:r>
            <a:r>
              <a:rPr lang="en-US" b="1" dirty="0"/>
              <a:t>Pure Desire Ministries - </a:t>
            </a:r>
            <a:r>
              <a:rPr lang="en-US" dirty="0"/>
              <a:t>directed at sexual purity and healing in the church  </a:t>
            </a:r>
          </a:p>
          <a:p>
            <a:pPr lvl="1"/>
            <a:r>
              <a:rPr lang="en-US" dirty="0"/>
              <a:t>Creator of </a:t>
            </a:r>
            <a:r>
              <a:rPr lang="en-US" b="1" dirty="0"/>
              <a:t>“The Conquer Series” </a:t>
            </a:r>
            <a:r>
              <a:rPr lang="mr-IN" dirty="0"/>
              <a:t>–</a:t>
            </a:r>
            <a:r>
              <a:rPr lang="en-US" dirty="0"/>
              <a:t> video/workbook, group accountability</a:t>
            </a:r>
          </a:p>
          <a:p>
            <a:endParaRPr lang="en-US" dirty="0"/>
          </a:p>
        </p:txBody>
      </p:sp>
    </p:spTree>
    <p:extLst>
      <p:ext uri="{BB962C8B-B14F-4D97-AF65-F5344CB8AC3E}">
        <p14:creationId xmlns:p14="http://schemas.microsoft.com/office/powerpoint/2010/main" val="1894543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47650"/>
            <a:ext cx="7200900" cy="1485900"/>
          </a:xfrm>
        </p:spPr>
        <p:txBody>
          <a:bodyPr/>
          <a:lstStyle/>
          <a:p>
            <a:r>
              <a:rPr lang="en-US" dirty="0"/>
              <a:t>Pornography</a:t>
            </a:r>
          </a:p>
        </p:txBody>
      </p:sp>
      <p:sp>
        <p:nvSpPr>
          <p:cNvPr id="3" name="Content Placeholder 2"/>
          <p:cNvSpPr>
            <a:spLocks noGrp="1"/>
          </p:cNvSpPr>
          <p:nvPr>
            <p:ph idx="1"/>
          </p:nvPr>
        </p:nvSpPr>
        <p:spPr>
          <a:xfrm>
            <a:off x="1028700" y="1387366"/>
            <a:ext cx="7200900" cy="4480034"/>
          </a:xfrm>
        </p:spPr>
        <p:txBody>
          <a:bodyPr>
            <a:normAutofit fontScale="92500" lnSpcReduction="10000"/>
          </a:bodyPr>
          <a:lstStyle/>
          <a:p>
            <a:r>
              <a:rPr lang="en-US" sz="2800" dirty="0"/>
              <a:t>Global epidemic</a:t>
            </a:r>
          </a:p>
          <a:p>
            <a:endParaRPr lang="en-US" sz="2800" dirty="0"/>
          </a:p>
          <a:p>
            <a:r>
              <a:rPr lang="en-US" sz="2800" dirty="0"/>
              <a:t>More than 50% of Christian men and 33% of Christian women admit to struggling with porn at least once a month. (John </a:t>
            </a:r>
            <a:r>
              <a:rPr lang="en-US" sz="2800" dirty="0" err="1"/>
              <a:t>Bevere</a:t>
            </a:r>
            <a:r>
              <a:rPr lang="en-US" sz="2800" dirty="0"/>
              <a:t>, “Porn Free”)</a:t>
            </a:r>
          </a:p>
          <a:p>
            <a:endParaRPr lang="en-US" sz="2800" dirty="0"/>
          </a:p>
          <a:p>
            <a:r>
              <a:rPr lang="en-US" sz="2800" dirty="0"/>
              <a:t>There are times we are told to take a stand and resist the enemy, but when it comes to sexual sin, we are </a:t>
            </a:r>
            <a:r>
              <a:rPr lang="en-US" sz="2800" b="1" dirty="0"/>
              <a:t>commanded</a:t>
            </a:r>
            <a:r>
              <a:rPr lang="en-US" sz="2800" dirty="0"/>
              <a:t> to get far away from it </a:t>
            </a:r>
            <a:r>
              <a:rPr lang="en-US" sz="2800" b="1" dirty="0"/>
              <a:t>quickly</a:t>
            </a:r>
            <a:r>
              <a:rPr lang="en-US" sz="2800" dirty="0"/>
              <a:t>. </a:t>
            </a:r>
          </a:p>
          <a:p>
            <a:endParaRPr lang="en-US" dirty="0"/>
          </a:p>
        </p:txBody>
      </p:sp>
    </p:spTree>
    <p:extLst>
      <p:ext uri="{BB962C8B-B14F-4D97-AF65-F5344CB8AC3E}">
        <p14:creationId xmlns:p14="http://schemas.microsoft.com/office/powerpoint/2010/main" val="129932430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29493</TotalTime>
  <Words>1648</Words>
  <Application>Microsoft Office PowerPoint</Application>
  <PresentationFormat>On-screen Show (4:3)</PresentationFormat>
  <Paragraphs>225</Paragraphs>
  <Slides>40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Calibri</vt:lpstr>
      <vt:lpstr>Franklin Gothic Book</vt:lpstr>
      <vt:lpstr>Crop</vt:lpstr>
      <vt:lpstr>Addiction </vt:lpstr>
      <vt:lpstr>“Addiction” by Merriam-Webster:</vt:lpstr>
      <vt:lpstr>Addiction (ASAM – American Society of Addiction Medicine)</vt:lpstr>
      <vt:lpstr>ABC’s of Addiction</vt:lpstr>
      <vt:lpstr>Examples of Addiction</vt:lpstr>
      <vt:lpstr>Sexual Addiction/ Sexual Sin</vt:lpstr>
      <vt:lpstr>  1 Corinthians 6:18 NLT</vt:lpstr>
      <vt:lpstr>60 to 72% of men in the church are clinically sexual addicts</vt:lpstr>
      <vt:lpstr>Pornography</vt:lpstr>
      <vt:lpstr>What’s the PROBLEM?</vt:lpstr>
      <vt:lpstr>The Make-up of Man</vt:lpstr>
      <vt:lpstr>Soul: Liaison Between Spirit and Body </vt:lpstr>
      <vt:lpstr>Soul: Self-Ordered vs. God-Ordered</vt:lpstr>
      <vt:lpstr>For as he thinks in his heart, so is he…  Proverbs 23:7 AMPC</vt:lpstr>
      <vt:lpstr>Degeneration: The Heredity of Sin</vt:lpstr>
      <vt:lpstr>Regeneration: Redemption of Man </vt:lpstr>
      <vt:lpstr>Regeneration: Redemption of Man </vt:lpstr>
      <vt:lpstr>Addiction: 2-Fold Problem</vt:lpstr>
      <vt:lpstr>Identity</vt:lpstr>
      <vt:lpstr>Ephesians 2:10 NKJV </vt:lpstr>
      <vt:lpstr>Forget not ALL His benefits… (Psalm 103:2-5)</vt:lpstr>
      <vt:lpstr>PowerPoint Presentation</vt:lpstr>
      <vt:lpstr>Appetite</vt:lpstr>
      <vt:lpstr>Romans 6:12 AMPC</vt:lpstr>
      <vt:lpstr>Disposition of the Soul &amp; Appetite </vt:lpstr>
      <vt:lpstr>Covenant Eyes</vt:lpstr>
      <vt:lpstr>Kingdom of “Me” vs. Grace (Courtesy of Pastor Ron Hyatt)</vt:lpstr>
      <vt:lpstr>Hebrews 4:16 NKJV</vt:lpstr>
      <vt:lpstr>Walking It Out</vt:lpstr>
      <vt:lpstr>1 Corinthians 9:27 NKJV</vt:lpstr>
      <vt:lpstr>  1 John 5:4 AMPC</vt:lpstr>
      <vt:lpstr>FAITH</vt:lpstr>
      <vt:lpstr>Our Achilles Heel…</vt:lpstr>
      <vt:lpstr>Participation…</vt:lpstr>
      <vt:lpstr>Survey says….</vt:lpstr>
      <vt:lpstr>The Word</vt:lpstr>
      <vt:lpstr>Remember…</vt:lpstr>
      <vt:lpstr>Practical Steps  (Courtesy of “Porn Free” by John Bevere)</vt:lpstr>
      <vt:lpstr>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Addictions</dc:title>
  <dc:creator>Catrina N. Luca, MD</dc:creator>
  <cp:lastModifiedBy>Rodney Gammons</cp:lastModifiedBy>
  <cp:revision>60</cp:revision>
  <dcterms:created xsi:type="dcterms:W3CDTF">2019-09-30T18:29:14Z</dcterms:created>
  <dcterms:modified xsi:type="dcterms:W3CDTF">2019-10-29T02:40:50Z</dcterms:modified>
</cp:coreProperties>
</file>