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0"/>
  </p:handoutMasterIdLst>
  <p:sldIdLst>
    <p:sldId id="256" r:id="rId2"/>
    <p:sldId id="257" r:id="rId3"/>
    <p:sldId id="258" r:id="rId4"/>
    <p:sldId id="260" r:id="rId5"/>
    <p:sldId id="285" r:id="rId6"/>
    <p:sldId id="286" r:id="rId7"/>
    <p:sldId id="276" r:id="rId8"/>
    <p:sldId id="288" r:id="rId9"/>
    <p:sldId id="261" r:id="rId10"/>
    <p:sldId id="268" r:id="rId11"/>
    <p:sldId id="272" r:id="rId12"/>
    <p:sldId id="273" r:id="rId13"/>
    <p:sldId id="262" r:id="rId14"/>
    <p:sldId id="277" r:id="rId15"/>
    <p:sldId id="278" r:id="rId16"/>
    <p:sldId id="279" r:id="rId17"/>
    <p:sldId id="263" r:id="rId18"/>
    <p:sldId id="264" r:id="rId19"/>
    <p:sldId id="265" r:id="rId20"/>
    <p:sldId id="266" r:id="rId21"/>
    <p:sldId id="282" r:id="rId22"/>
    <p:sldId id="280" r:id="rId23"/>
    <p:sldId id="267" r:id="rId24"/>
    <p:sldId id="281" r:id="rId25"/>
    <p:sldId id="284" r:id="rId26"/>
    <p:sldId id="287" r:id="rId27"/>
    <p:sldId id="275" r:id="rId28"/>
    <p:sldId id="27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4" autoAdjust="0"/>
    <p:restoredTop sz="94660"/>
  </p:normalViewPr>
  <p:slideViewPr>
    <p:cSldViewPr>
      <p:cViewPr varScale="1">
        <p:scale>
          <a:sx n="72" d="100"/>
          <a:sy n="72" d="100"/>
        </p:scale>
        <p:origin x="1338"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DC0F47-8D2C-4FD7-8E34-7B2415E047AD}" type="datetimeFigureOut">
              <a:rPr lang="en-US" smtClean="0"/>
              <a:t>4/1/2015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9518D1-AABA-43AF-B461-396B39506388}" type="slidenum">
              <a:rPr lang="en-US" smtClean="0"/>
              <a:t>‹#›</a:t>
            </a:fld>
            <a:endParaRPr lang="en-US" dirty="0"/>
          </a:p>
        </p:txBody>
      </p:sp>
    </p:spTree>
    <p:extLst>
      <p:ext uri="{BB962C8B-B14F-4D97-AF65-F5344CB8AC3E}">
        <p14:creationId xmlns:p14="http://schemas.microsoft.com/office/powerpoint/2010/main" val="10161591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32649B-7AD7-48D1-90E6-BC9CC9C8EC19}"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046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32649B-7AD7-48D1-90E6-BC9CC9C8EC19}" type="slidenum">
              <a:rPr lang="en-US" smtClean="0"/>
              <a:t>‹#›</a:t>
            </a:fld>
            <a:endParaRPr lang="en-US" dirty="0"/>
          </a:p>
        </p:txBody>
      </p:sp>
    </p:spTree>
    <p:extLst>
      <p:ext uri="{BB962C8B-B14F-4D97-AF65-F5344CB8AC3E}">
        <p14:creationId xmlns:p14="http://schemas.microsoft.com/office/powerpoint/2010/main" val="1317638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32649B-7AD7-48D1-90E6-BC9CC9C8EC19}" type="slidenum">
              <a:rPr lang="en-US" smtClean="0"/>
              <a:t>‹#›</a:t>
            </a:fld>
            <a:endParaRPr lang="en-US" dirty="0"/>
          </a:p>
        </p:txBody>
      </p:sp>
    </p:spTree>
    <p:extLst>
      <p:ext uri="{BB962C8B-B14F-4D97-AF65-F5344CB8AC3E}">
        <p14:creationId xmlns:p14="http://schemas.microsoft.com/office/powerpoint/2010/main" val="377739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32649B-7AD7-48D1-90E6-BC9CC9C8EC19}" type="slidenum">
              <a:rPr lang="en-US" smtClean="0"/>
              <a:t>‹#›</a:t>
            </a:fld>
            <a:endParaRPr lang="en-US" dirty="0"/>
          </a:p>
        </p:txBody>
      </p:sp>
    </p:spTree>
    <p:extLst>
      <p:ext uri="{BB962C8B-B14F-4D97-AF65-F5344CB8AC3E}">
        <p14:creationId xmlns:p14="http://schemas.microsoft.com/office/powerpoint/2010/main" val="347435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32649B-7AD7-48D1-90E6-BC9CC9C8EC19}"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694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32649B-7AD7-48D1-90E6-BC9CC9C8EC19}" type="slidenum">
              <a:rPr lang="en-US" smtClean="0"/>
              <a:t>‹#›</a:t>
            </a:fld>
            <a:endParaRPr lang="en-US" dirty="0"/>
          </a:p>
        </p:txBody>
      </p:sp>
    </p:spTree>
    <p:extLst>
      <p:ext uri="{BB962C8B-B14F-4D97-AF65-F5344CB8AC3E}">
        <p14:creationId xmlns:p14="http://schemas.microsoft.com/office/powerpoint/2010/main" val="369637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32649B-7AD7-48D1-90E6-BC9CC9C8EC19}" type="slidenum">
              <a:rPr lang="en-US" smtClean="0"/>
              <a:t>‹#›</a:t>
            </a:fld>
            <a:endParaRPr lang="en-US" dirty="0"/>
          </a:p>
        </p:txBody>
      </p:sp>
    </p:spTree>
    <p:extLst>
      <p:ext uri="{BB962C8B-B14F-4D97-AF65-F5344CB8AC3E}">
        <p14:creationId xmlns:p14="http://schemas.microsoft.com/office/powerpoint/2010/main" val="417497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32649B-7AD7-48D1-90E6-BC9CC9C8EC19}" type="slidenum">
              <a:rPr lang="en-US" smtClean="0"/>
              <a:t>‹#›</a:t>
            </a:fld>
            <a:endParaRPr lang="en-US" dirty="0"/>
          </a:p>
        </p:txBody>
      </p:sp>
    </p:spTree>
    <p:extLst>
      <p:ext uri="{BB962C8B-B14F-4D97-AF65-F5344CB8AC3E}">
        <p14:creationId xmlns:p14="http://schemas.microsoft.com/office/powerpoint/2010/main" val="1285419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132649B-7AD7-48D1-90E6-BC9CC9C8EC19}" type="slidenum">
              <a:rPr lang="en-US" smtClean="0"/>
              <a:t>‹#›</a:t>
            </a:fld>
            <a:endParaRPr lang="en-US" dirty="0"/>
          </a:p>
        </p:txBody>
      </p:sp>
    </p:spTree>
    <p:extLst>
      <p:ext uri="{BB962C8B-B14F-4D97-AF65-F5344CB8AC3E}">
        <p14:creationId xmlns:p14="http://schemas.microsoft.com/office/powerpoint/2010/main" val="384517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83B7EBE-21CA-4882-9EAE-E45D1E2E5E0A}" type="datetimeFigureOut">
              <a:rPr lang="en-US" smtClean="0"/>
              <a:t>4/1/2015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32649B-7AD7-48D1-90E6-BC9CC9C8EC19}" type="slidenum">
              <a:rPr lang="en-US" smtClean="0"/>
              <a:t>‹#›</a:t>
            </a:fld>
            <a:endParaRPr lang="en-US" dirty="0"/>
          </a:p>
        </p:txBody>
      </p:sp>
    </p:spTree>
    <p:extLst>
      <p:ext uri="{BB962C8B-B14F-4D97-AF65-F5344CB8AC3E}">
        <p14:creationId xmlns:p14="http://schemas.microsoft.com/office/powerpoint/2010/main" val="1380080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3B7EBE-21CA-4882-9EAE-E45D1E2E5E0A}" type="datetimeFigureOut">
              <a:rPr lang="en-US" smtClean="0"/>
              <a:t>4/1/2015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32649B-7AD7-48D1-90E6-BC9CC9C8EC19}" type="slidenum">
              <a:rPr lang="en-US" smtClean="0"/>
              <a:t>‹#›</a:t>
            </a:fld>
            <a:endParaRPr lang="en-US" dirty="0"/>
          </a:p>
        </p:txBody>
      </p:sp>
    </p:spTree>
    <p:extLst>
      <p:ext uri="{BB962C8B-B14F-4D97-AF65-F5344CB8AC3E}">
        <p14:creationId xmlns:p14="http://schemas.microsoft.com/office/powerpoint/2010/main" val="151487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83B7EBE-21CA-4882-9EAE-E45D1E2E5E0A}" type="datetimeFigureOut">
              <a:rPr lang="en-US" smtClean="0"/>
              <a:t>4/1/2015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132649B-7AD7-48D1-90E6-BC9CC9C8EC19}"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874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iblegateway.com/passage/?search=1+Corinthians+6:19" TargetMode="External"/><Relationship Id="rId2" Type="http://schemas.openxmlformats.org/officeDocument/2006/relationships/hyperlink" Target="http://www.biblegateway.com/passage/?search=1+Corinthians+9:2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iblegateway.com/passage/?search=Romans+1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iblegateway.com/passage/?search=Philippians+2:12" TargetMode="External"/><Relationship Id="rId2" Type="http://schemas.openxmlformats.org/officeDocument/2006/relationships/hyperlink" Target="http://www.biblegateway.com/passage/?search=Galatians+2:2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renatoamato.com/en/wp-content/uploads/2010/11/SpiritSoulBodyMan.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God’s Temple pt. 2</a:t>
            </a:r>
            <a:endParaRPr lang="en-US" dirty="0"/>
          </a:p>
        </p:txBody>
      </p:sp>
      <p:sp>
        <p:nvSpPr>
          <p:cNvPr id="3" name="Subtitle 2"/>
          <p:cNvSpPr>
            <a:spLocks noGrp="1"/>
          </p:cNvSpPr>
          <p:nvPr>
            <p:ph type="subTitle" idx="1"/>
          </p:nvPr>
        </p:nvSpPr>
        <p:spPr>
          <a:xfrm>
            <a:off x="152400" y="4325112"/>
            <a:ext cx="8839200" cy="1161288"/>
          </a:xfrm>
        </p:spPr>
        <p:txBody>
          <a:bodyPr>
            <a:noAutofit/>
          </a:bodyPr>
          <a:lstStyle/>
          <a:p>
            <a:r>
              <a:rPr lang="en-US" sz="2800" dirty="0" smtClean="0"/>
              <a:t>Or do you not know that your body is the temple of the Holy Spirit who is in you, whom you have from God, and you are not your own? I Corin. 6:19 (NKJV)</a:t>
            </a:r>
            <a:endParaRPr lang="en-US" sz="2800" dirty="0"/>
          </a:p>
        </p:txBody>
      </p:sp>
    </p:spTree>
    <p:extLst>
      <p:ext uri="{BB962C8B-B14F-4D97-AF65-F5344CB8AC3E}">
        <p14:creationId xmlns:p14="http://schemas.microsoft.com/office/powerpoint/2010/main" val="1784490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76200" y="1737361"/>
            <a:ext cx="8839199" cy="4131733"/>
          </a:xfrm>
        </p:spPr>
        <p:txBody>
          <a:bodyPr>
            <a:normAutofit/>
          </a:bodyPr>
          <a:lstStyle/>
          <a:p>
            <a:r>
              <a:rPr lang="en-US" sz="2400" dirty="0"/>
              <a:t>The New Testament also says that we are the </a:t>
            </a:r>
            <a:r>
              <a:rPr lang="en-US" sz="2400" i="1" dirty="0"/>
              <a:t>“temple of God” (1Cor. 3:16)</a:t>
            </a:r>
            <a:r>
              <a:rPr lang="en-US" sz="2400" b="1" dirty="0"/>
              <a:t> </a:t>
            </a:r>
            <a:r>
              <a:rPr lang="en-US" sz="2400" dirty="0"/>
              <a:t>and, just like the temple in Jerusalem, our personal temple is made of three main areas:</a:t>
            </a:r>
          </a:p>
          <a:p>
            <a:r>
              <a:rPr lang="en-US" sz="2400" dirty="0"/>
              <a:t>Our </a:t>
            </a:r>
            <a:r>
              <a:rPr lang="en-US" sz="2400" b="1" dirty="0"/>
              <a:t>body</a:t>
            </a:r>
            <a:r>
              <a:rPr lang="en-US" sz="2400" dirty="0"/>
              <a:t>, which like the “Outer Court” of the temple is exposed to the world around us and communicates with it;</a:t>
            </a:r>
          </a:p>
          <a:p>
            <a:r>
              <a:rPr lang="en-US" sz="2400" dirty="0"/>
              <a:t>Our </a:t>
            </a:r>
            <a:r>
              <a:rPr lang="en-US" sz="2400" b="1" dirty="0"/>
              <a:t>soul</a:t>
            </a:r>
            <a:r>
              <a:rPr lang="en-US" sz="2400" dirty="0"/>
              <a:t>, the “Inner Court” where we can exercise our priesthood and responsibility of administering the temple of our life with our choices and decisions;</a:t>
            </a:r>
          </a:p>
          <a:p>
            <a:r>
              <a:rPr lang="en-US" sz="2400" dirty="0"/>
              <a:t>Our </a:t>
            </a:r>
            <a:r>
              <a:rPr lang="en-US" sz="2400" b="1" dirty="0"/>
              <a:t>spirit</a:t>
            </a:r>
            <a:r>
              <a:rPr lang="en-US" sz="2400" dirty="0"/>
              <a:t>, which like the “Holiest of all” is hidden behind a veil and it’s seldom seen or recognized even by those who are the closest to us.</a:t>
            </a:r>
          </a:p>
          <a:p>
            <a:endParaRPr lang="en-US" dirty="0"/>
          </a:p>
        </p:txBody>
      </p:sp>
    </p:spTree>
    <p:extLst>
      <p:ext uri="{BB962C8B-B14F-4D97-AF65-F5344CB8AC3E}">
        <p14:creationId xmlns:p14="http://schemas.microsoft.com/office/powerpoint/2010/main" val="3243022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76200" y="1737361"/>
            <a:ext cx="8915399" cy="4131733"/>
          </a:xfrm>
        </p:spPr>
        <p:txBody>
          <a:bodyPr>
            <a:normAutofit/>
          </a:bodyPr>
          <a:lstStyle/>
          <a:p>
            <a:r>
              <a:rPr lang="en-US" sz="2800" b="1" dirty="0" smtClean="0"/>
              <a:t>Body</a:t>
            </a:r>
            <a:r>
              <a:rPr lang="en-US" sz="2800" dirty="0" smtClean="0"/>
              <a:t>-It’s </a:t>
            </a:r>
            <a:r>
              <a:rPr lang="en-US" sz="2800" dirty="0"/>
              <a:t>through our physical senses that we communicate with the physical world around us, taking that information and sending it to our mind, where it’s processed with our thoughts.</a:t>
            </a:r>
          </a:p>
          <a:p>
            <a:r>
              <a:rPr lang="en-US" sz="2800" b="1" dirty="0" smtClean="0"/>
              <a:t>Spirit</a:t>
            </a:r>
            <a:r>
              <a:rPr lang="en-US" sz="2800" dirty="0" smtClean="0"/>
              <a:t>-And </a:t>
            </a:r>
            <a:r>
              <a:rPr lang="en-US" sz="2800" dirty="0"/>
              <a:t>it’s through our spiritual senses that we also communicate with the spiritual world and, if we are filled with the Holy Spirit, we can commune with the Lord in worship and </a:t>
            </a:r>
            <a:r>
              <a:rPr lang="en-US" sz="2800" dirty="0" smtClean="0"/>
              <a:t>prayer and be directed by Him if we chose to. </a:t>
            </a:r>
            <a:endParaRPr lang="en-US" sz="2800" dirty="0"/>
          </a:p>
          <a:p>
            <a:endParaRPr lang="en-US" dirty="0"/>
          </a:p>
        </p:txBody>
      </p:sp>
    </p:spTree>
    <p:extLst>
      <p:ext uri="{BB962C8B-B14F-4D97-AF65-F5344CB8AC3E}">
        <p14:creationId xmlns:p14="http://schemas.microsoft.com/office/powerpoint/2010/main" val="3760342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152400" y="1737361"/>
            <a:ext cx="8762999" cy="4131733"/>
          </a:xfrm>
        </p:spPr>
        <p:txBody>
          <a:bodyPr>
            <a:normAutofit fontScale="92500"/>
          </a:bodyPr>
          <a:lstStyle/>
          <a:p>
            <a:r>
              <a:rPr lang="en-US" sz="2800" dirty="0"/>
              <a:t>Finally, between our “Outer Court” (</a:t>
            </a:r>
            <a:r>
              <a:rPr lang="en-US" sz="2800" b="1" dirty="0"/>
              <a:t>body</a:t>
            </a:r>
            <a:r>
              <a:rPr lang="en-US" sz="2800" dirty="0"/>
              <a:t>)</a:t>
            </a:r>
            <a:r>
              <a:rPr lang="en-US" sz="2800" i="1" dirty="0"/>
              <a:t> </a:t>
            </a:r>
            <a:r>
              <a:rPr lang="en-US" sz="2800" dirty="0"/>
              <a:t>and our “Holiest of all” (</a:t>
            </a:r>
            <a:r>
              <a:rPr lang="en-US" sz="2800" b="1" dirty="0"/>
              <a:t>spirit</a:t>
            </a:r>
            <a:r>
              <a:rPr lang="en-US" sz="2800" dirty="0"/>
              <a:t>), where God’s Spirit dwells and </a:t>
            </a:r>
            <a:r>
              <a:rPr lang="en-US" sz="2800" i="1" dirty="0"/>
              <a:t>“bears witness with our spirit that we are His children” (Rom. 8:16),</a:t>
            </a:r>
            <a:r>
              <a:rPr lang="en-US" sz="2800" dirty="0"/>
              <a:t> </a:t>
            </a:r>
            <a:endParaRPr lang="en-US" sz="2800" dirty="0" smtClean="0"/>
          </a:p>
          <a:p>
            <a:r>
              <a:rPr lang="en-US" sz="2800" b="1" dirty="0" smtClean="0"/>
              <a:t>Soul-</a:t>
            </a:r>
            <a:r>
              <a:rPr lang="en-US" sz="2800" dirty="0" smtClean="0"/>
              <a:t>We </a:t>
            </a:r>
            <a:r>
              <a:rPr lang="en-US" sz="2800" dirty="0"/>
              <a:t>have our “Inner Court” (</a:t>
            </a:r>
            <a:r>
              <a:rPr lang="en-US" sz="2800" b="1" dirty="0"/>
              <a:t>soul</a:t>
            </a:r>
            <a:r>
              <a:rPr lang="en-US" sz="2800" dirty="0"/>
              <a:t>)</a:t>
            </a:r>
            <a:r>
              <a:rPr lang="en-US" sz="2800" i="1" dirty="0"/>
              <a:t>,</a:t>
            </a:r>
            <a:r>
              <a:rPr lang="en-US" sz="2800" dirty="0"/>
              <a:t> where we’re exercising our freedom of choice, after processing all the information that reaches us through our thoughts and emotions, whether it comes from the physical or spiritual world. </a:t>
            </a:r>
            <a:endParaRPr lang="en-US" sz="2800" dirty="0" smtClean="0"/>
          </a:p>
          <a:p>
            <a:r>
              <a:rPr lang="en-US" sz="2800" dirty="0" smtClean="0"/>
              <a:t>It’s </a:t>
            </a:r>
            <a:r>
              <a:rPr lang="en-US" sz="2800" dirty="0"/>
              <a:t>in that dialogue between our heart and mind that we process the information and use our free will to make decisions in life …</a:t>
            </a:r>
          </a:p>
          <a:p>
            <a:endParaRPr lang="en-US" dirty="0"/>
          </a:p>
        </p:txBody>
      </p:sp>
    </p:spTree>
    <p:extLst>
      <p:ext uri="{BB962C8B-B14F-4D97-AF65-F5344CB8AC3E}">
        <p14:creationId xmlns:p14="http://schemas.microsoft.com/office/powerpoint/2010/main" val="1301207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a:t>
            </a:r>
            <a:r>
              <a:rPr lang="en-US" sz="5400" dirty="0"/>
              <a:t>2</a:t>
            </a:r>
          </a:p>
        </p:txBody>
      </p:sp>
      <p:sp>
        <p:nvSpPr>
          <p:cNvPr id="3" name="Content Placeholder 2"/>
          <p:cNvSpPr>
            <a:spLocks noGrp="1"/>
          </p:cNvSpPr>
          <p:nvPr>
            <p:ph idx="1"/>
          </p:nvPr>
        </p:nvSpPr>
        <p:spPr>
          <a:xfrm>
            <a:off x="228600" y="1737361"/>
            <a:ext cx="8686799" cy="4131733"/>
          </a:xfrm>
        </p:spPr>
        <p:txBody>
          <a:bodyPr>
            <a:normAutofit/>
          </a:bodyPr>
          <a:lstStyle/>
          <a:p>
            <a:pPr marL="0" indent="0">
              <a:buNone/>
            </a:pPr>
            <a:r>
              <a:rPr lang="en-US" sz="3600" dirty="0" smtClean="0"/>
              <a:t>How Do We Guard our Hearts and our Temple (our bodies) from responding to situations in the wrong way?</a:t>
            </a:r>
          </a:p>
          <a:p>
            <a:pPr marL="0" indent="0">
              <a:buNone/>
            </a:pPr>
            <a:r>
              <a:rPr lang="en-US" sz="3600" dirty="0" smtClean="0"/>
              <a:t>Can the world negatively impact us as Christians? How?</a:t>
            </a:r>
            <a:endParaRPr lang="en-US" sz="3600" dirty="0"/>
          </a:p>
        </p:txBody>
      </p:sp>
    </p:spTree>
    <p:extLst>
      <p:ext uri="{BB962C8B-B14F-4D97-AF65-F5344CB8AC3E}">
        <p14:creationId xmlns:p14="http://schemas.microsoft.com/office/powerpoint/2010/main" val="256638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152400" y="1737361"/>
            <a:ext cx="8762999" cy="4131733"/>
          </a:xfrm>
        </p:spPr>
        <p:txBody>
          <a:bodyPr>
            <a:normAutofit/>
          </a:bodyPr>
          <a:lstStyle/>
          <a:p>
            <a:r>
              <a:rPr lang="en-US" sz="3200" dirty="0"/>
              <a:t>I discipline my body and bring it into subjection . . .” (</a:t>
            </a:r>
            <a:r>
              <a:rPr lang="en-US" sz="3200" dirty="0">
                <a:hlinkClick r:id="rId2"/>
              </a:rPr>
              <a:t>1 Corinthians 9:27</a:t>
            </a:r>
            <a:r>
              <a:rPr lang="en-US" sz="3200" dirty="0"/>
              <a:t>). Every Christian can have his body under absolute control for God. God has given us the responsibility to rule over all “the temple of the Holy Spirit,” including our thoughts and desires (</a:t>
            </a:r>
            <a:r>
              <a:rPr lang="en-US" sz="3200" dirty="0">
                <a:hlinkClick r:id="rId3"/>
              </a:rPr>
              <a:t>1 Corinthians 6:19</a:t>
            </a:r>
            <a:r>
              <a:rPr lang="en-US" sz="3200" dirty="0"/>
              <a:t>). </a:t>
            </a:r>
          </a:p>
        </p:txBody>
      </p:sp>
    </p:spTree>
    <p:extLst>
      <p:ext uri="{BB962C8B-B14F-4D97-AF65-F5344CB8AC3E}">
        <p14:creationId xmlns:p14="http://schemas.microsoft.com/office/powerpoint/2010/main" val="2876693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152400" y="1737361"/>
            <a:ext cx="8839199" cy="4131733"/>
          </a:xfrm>
        </p:spPr>
        <p:txBody>
          <a:bodyPr/>
          <a:lstStyle/>
          <a:p>
            <a:r>
              <a:rPr lang="en-US" sz="3600" dirty="0"/>
              <a:t>M</a:t>
            </a:r>
            <a:r>
              <a:rPr lang="en-US" sz="3600" dirty="0" smtClean="0"/>
              <a:t>ost </a:t>
            </a:r>
            <a:r>
              <a:rPr lang="en-US" sz="3600" dirty="0"/>
              <a:t>of us are much more severe in our judgment of others than we are in judging ourselves. </a:t>
            </a:r>
            <a:endParaRPr lang="en-US" sz="3600" dirty="0" smtClean="0"/>
          </a:p>
          <a:p>
            <a:r>
              <a:rPr lang="en-US" sz="3600" dirty="0" smtClean="0"/>
              <a:t>We </a:t>
            </a:r>
            <a:r>
              <a:rPr lang="en-US" sz="3600" dirty="0"/>
              <a:t>make excuses for things in ourselves, while we condemn things in the lives of others simply because we are not naturally inclined to do them.</a:t>
            </a:r>
          </a:p>
          <a:p>
            <a:endParaRPr lang="en-US" dirty="0"/>
          </a:p>
        </p:txBody>
      </p:sp>
    </p:spTree>
    <p:extLst>
      <p:ext uri="{BB962C8B-B14F-4D97-AF65-F5344CB8AC3E}">
        <p14:creationId xmlns:p14="http://schemas.microsoft.com/office/powerpoint/2010/main" val="1060792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152400" y="1737361"/>
            <a:ext cx="8762999" cy="4131733"/>
          </a:xfrm>
        </p:spPr>
        <p:txBody>
          <a:bodyPr>
            <a:normAutofit/>
          </a:bodyPr>
          <a:lstStyle/>
          <a:p>
            <a:r>
              <a:rPr lang="en-US" sz="3200" dirty="0"/>
              <a:t>Paul said, “I beseech you…that you present your bodies a living sacrifice…” (</a:t>
            </a:r>
            <a:r>
              <a:rPr lang="en-US" sz="3200" dirty="0">
                <a:hlinkClick r:id="rId2"/>
              </a:rPr>
              <a:t>Romans 12:1</a:t>
            </a:r>
            <a:r>
              <a:rPr lang="en-US" sz="3200" dirty="0"/>
              <a:t>). What I must decide is whether or not I will agree with </a:t>
            </a:r>
            <a:r>
              <a:rPr lang="en-US" sz="3200" dirty="0" smtClean="0"/>
              <a:t>God </a:t>
            </a:r>
            <a:r>
              <a:rPr lang="en-US" sz="3200" dirty="0"/>
              <a:t>that my body will indeed be His temple. </a:t>
            </a:r>
            <a:endParaRPr lang="en-US" sz="3200" dirty="0" smtClean="0"/>
          </a:p>
          <a:p>
            <a:r>
              <a:rPr lang="en-US" sz="3200" dirty="0" smtClean="0"/>
              <a:t>Once </a:t>
            </a:r>
            <a:r>
              <a:rPr lang="en-US" sz="3200" dirty="0"/>
              <a:t>I agree, all the rules, regulations, and requirements of the law concerning the body are summed up for me in this revealed truth-my body is “the temple of the Holy Spirit.”</a:t>
            </a:r>
          </a:p>
        </p:txBody>
      </p:sp>
    </p:spTree>
    <p:extLst>
      <p:ext uri="{BB962C8B-B14F-4D97-AF65-F5344CB8AC3E}">
        <p14:creationId xmlns:p14="http://schemas.microsoft.com/office/powerpoint/2010/main" val="2447697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152400" y="1737361"/>
            <a:ext cx="8762999" cy="4131733"/>
          </a:xfrm>
        </p:spPr>
        <p:txBody>
          <a:bodyPr>
            <a:normAutofit/>
          </a:bodyPr>
          <a:lstStyle/>
          <a:p>
            <a:pPr marL="0" indent="0">
              <a:buNone/>
            </a:pPr>
            <a:r>
              <a:rPr lang="en-US" sz="3200" dirty="0" smtClean="0"/>
              <a:t>We have to be </a:t>
            </a:r>
            <a:r>
              <a:rPr lang="en-US" sz="3200" b="1" dirty="0" smtClean="0"/>
              <a:t>Gatekeep</a:t>
            </a:r>
            <a:r>
              <a:rPr lang="en-US" sz="3200" dirty="0" smtClean="0"/>
              <a:t>ers </a:t>
            </a:r>
            <a:r>
              <a:rPr lang="en-US" sz="3200" b="1" dirty="0" smtClean="0"/>
              <a:t>Eyes</a:t>
            </a:r>
            <a:r>
              <a:rPr lang="en-US" sz="3200" dirty="0" smtClean="0"/>
              <a:t>- </a:t>
            </a:r>
          </a:p>
          <a:p>
            <a:pPr marL="0" indent="0">
              <a:buNone/>
            </a:pPr>
            <a:r>
              <a:rPr lang="en-US" sz="3200" dirty="0" smtClean="0"/>
              <a:t>I </a:t>
            </a:r>
            <a:r>
              <a:rPr lang="en-US" sz="3200" dirty="0" smtClean="0"/>
              <a:t>John 2:16-17</a:t>
            </a:r>
          </a:p>
          <a:p>
            <a:r>
              <a:rPr lang="en-US" sz="3200" dirty="0"/>
              <a:t>Your eye is a lamp that provides light for your body. When your eye is good, your whole body is filled with light. </a:t>
            </a:r>
            <a:r>
              <a:rPr lang="en-US" sz="3200" dirty="0" smtClean="0"/>
              <a:t> St. Matt. 6:22 (NLT)</a:t>
            </a:r>
            <a:endParaRPr lang="en-US" sz="3200" dirty="0"/>
          </a:p>
        </p:txBody>
      </p:sp>
    </p:spTree>
    <p:extLst>
      <p:ext uri="{BB962C8B-B14F-4D97-AF65-F5344CB8AC3E}">
        <p14:creationId xmlns:p14="http://schemas.microsoft.com/office/powerpoint/2010/main" val="1685819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228600" y="1737361"/>
            <a:ext cx="8610599" cy="4131733"/>
          </a:xfrm>
        </p:spPr>
        <p:txBody>
          <a:bodyPr>
            <a:normAutofit/>
          </a:bodyPr>
          <a:lstStyle/>
          <a:p>
            <a:pPr marL="0" indent="0">
              <a:buNone/>
            </a:pPr>
            <a:r>
              <a:rPr lang="en-US" sz="3600" dirty="0" smtClean="0"/>
              <a:t>Gatekeepers Ears-</a:t>
            </a:r>
          </a:p>
          <a:p>
            <a:pPr marL="0" indent="0">
              <a:buNone/>
            </a:pPr>
            <a:r>
              <a:rPr lang="en-US" sz="3600" dirty="0" smtClean="0"/>
              <a:t>What </a:t>
            </a:r>
            <a:r>
              <a:rPr lang="en-US" sz="3600" dirty="0" smtClean="0"/>
              <a:t>we hear- Prov. 2:1-8</a:t>
            </a:r>
          </a:p>
          <a:p>
            <a:r>
              <a:rPr lang="en-US" sz="3600" dirty="0" smtClean="0"/>
              <a:t>Prov. 1:33-But whosoever listens to me will dwell safely, and will be secure, without fear of evil. (NKJV)</a:t>
            </a:r>
            <a:endParaRPr lang="en-US" sz="3600" dirty="0"/>
          </a:p>
        </p:txBody>
      </p:sp>
    </p:spTree>
    <p:extLst>
      <p:ext uri="{BB962C8B-B14F-4D97-AF65-F5344CB8AC3E}">
        <p14:creationId xmlns:p14="http://schemas.microsoft.com/office/powerpoint/2010/main" val="1058518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 </a:t>
            </a:r>
            <a:endParaRPr lang="en-US" sz="5400" dirty="0"/>
          </a:p>
        </p:txBody>
      </p:sp>
      <p:sp>
        <p:nvSpPr>
          <p:cNvPr id="3" name="Content Placeholder 2"/>
          <p:cNvSpPr>
            <a:spLocks noGrp="1"/>
          </p:cNvSpPr>
          <p:nvPr>
            <p:ph idx="1"/>
          </p:nvPr>
        </p:nvSpPr>
        <p:spPr>
          <a:xfrm>
            <a:off x="228600" y="1828800"/>
            <a:ext cx="8762999" cy="4040294"/>
          </a:xfrm>
        </p:spPr>
        <p:txBody>
          <a:bodyPr>
            <a:normAutofit/>
          </a:bodyPr>
          <a:lstStyle/>
          <a:p>
            <a:pPr marL="0" indent="0">
              <a:buNone/>
            </a:pPr>
            <a:r>
              <a:rPr lang="en-US" sz="3200" dirty="0" smtClean="0"/>
              <a:t>Gatekeepers</a:t>
            </a:r>
          </a:p>
          <a:p>
            <a:r>
              <a:rPr lang="en-US" sz="3200" dirty="0" smtClean="0"/>
              <a:t>Mouth/Tongue-What we say-James 3:1-12</a:t>
            </a:r>
          </a:p>
          <a:p>
            <a:r>
              <a:rPr lang="en-US" sz="3200" dirty="0" smtClean="0"/>
              <a:t>James 1:26-27- If anyone among you thinks he is religious, and does not bridle his tongue but deceives his own heart, this one’s religion is useless.</a:t>
            </a:r>
            <a:endParaRPr lang="en-US" sz="3200" dirty="0"/>
          </a:p>
        </p:txBody>
      </p:sp>
    </p:spTree>
    <p:extLst>
      <p:ext uri="{BB962C8B-B14F-4D97-AF65-F5344CB8AC3E}">
        <p14:creationId xmlns:p14="http://schemas.microsoft.com/office/powerpoint/2010/main" val="1733657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152400" y="1737361"/>
            <a:ext cx="8839199" cy="4131733"/>
          </a:xfrm>
        </p:spPr>
        <p:txBody>
          <a:bodyPr/>
          <a:lstStyle/>
          <a:p>
            <a:r>
              <a:rPr lang="en-US" sz="2800" dirty="0" smtClean="0"/>
              <a:t>Original Tabernacle-The layout was in the shape of a cross. Representing Christ Sacrifice for us.</a:t>
            </a:r>
          </a:p>
          <a:p>
            <a:endParaRPr lang="en-US" dirty="0"/>
          </a:p>
        </p:txBody>
      </p:sp>
      <p:pic>
        <p:nvPicPr>
          <p:cNvPr id="4" name="Picture 3" descr="tribes.gif (11790 bytes)"/>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590800"/>
            <a:ext cx="6248400" cy="3657600"/>
          </a:xfrm>
          <a:prstGeom prst="rect">
            <a:avLst/>
          </a:prstGeom>
          <a:noFill/>
          <a:ln>
            <a:noFill/>
          </a:ln>
        </p:spPr>
      </p:pic>
    </p:spTree>
    <p:extLst>
      <p:ext uri="{BB962C8B-B14F-4D97-AF65-F5344CB8AC3E}">
        <p14:creationId xmlns:p14="http://schemas.microsoft.com/office/powerpoint/2010/main" val="313402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 pt. 2 </a:t>
            </a:r>
          </a:p>
        </p:txBody>
      </p:sp>
      <p:sp>
        <p:nvSpPr>
          <p:cNvPr id="3" name="Content Placeholder 2"/>
          <p:cNvSpPr>
            <a:spLocks noGrp="1"/>
          </p:cNvSpPr>
          <p:nvPr>
            <p:ph idx="1"/>
          </p:nvPr>
        </p:nvSpPr>
        <p:spPr>
          <a:xfrm>
            <a:off x="228600" y="1737361"/>
            <a:ext cx="8763000" cy="4511040"/>
          </a:xfrm>
        </p:spPr>
        <p:txBody>
          <a:bodyPr>
            <a:normAutofit fontScale="25000" lnSpcReduction="20000"/>
          </a:bodyPr>
          <a:lstStyle/>
          <a:p>
            <a:pPr marL="0" indent="0">
              <a:buNone/>
            </a:pPr>
            <a:r>
              <a:rPr lang="en-US" sz="8000" b="1" dirty="0" smtClean="0"/>
              <a:t>Gate Keepers</a:t>
            </a:r>
          </a:p>
          <a:p>
            <a:pPr marL="0" indent="0">
              <a:buNone/>
            </a:pPr>
            <a:r>
              <a:rPr lang="en-US" sz="8000" b="1" dirty="0" smtClean="0"/>
              <a:t>Nose</a:t>
            </a:r>
            <a:r>
              <a:rPr lang="en-US" sz="8000" dirty="0" smtClean="0"/>
              <a:t>-What we smell- Discerning </a:t>
            </a:r>
          </a:p>
          <a:p>
            <a:r>
              <a:rPr lang="en-US" sz="9600" dirty="0" smtClean="0"/>
              <a:t>Being able to use our senses (smell &amp; taste) to be able to discern what is good or bad for us.</a:t>
            </a:r>
          </a:p>
          <a:p>
            <a:r>
              <a:rPr lang="en-US" sz="9600" dirty="0" smtClean="0"/>
              <a:t>Heb. 5:14-But </a:t>
            </a:r>
            <a:r>
              <a:rPr lang="en-US" sz="9600" dirty="0"/>
              <a:t>strong meat belongeth to them that are of full age, even those who by reason of use have their senses exercised to discern both good and </a:t>
            </a:r>
            <a:r>
              <a:rPr lang="en-US" sz="9600" dirty="0" smtClean="0"/>
              <a:t>evil. </a:t>
            </a:r>
          </a:p>
          <a:p>
            <a:r>
              <a:rPr lang="en-US" sz="9600" dirty="0" smtClean="0"/>
              <a:t>In other words, in order to control our emotions we must be able to tell the difference between good and evil is must exercise or train my senses.</a:t>
            </a:r>
            <a:endParaRPr lang="en-US" sz="9600" dirty="0"/>
          </a:p>
          <a:p>
            <a:r>
              <a:rPr lang="en-US" sz="9600" dirty="0" smtClean="0"/>
              <a:t>II </a:t>
            </a:r>
            <a:r>
              <a:rPr lang="en-US" sz="9600" dirty="0"/>
              <a:t>Corin. </a:t>
            </a:r>
            <a:r>
              <a:rPr lang="en-US" sz="9600" dirty="0" smtClean="0"/>
              <a:t>2:14-Now thanks be to God who always lead us to triumph in Christ and through us diffuses the fragrance of His knowledge in every place.</a:t>
            </a:r>
            <a:endParaRPr lang="en-US" sz="9600" dirty="0"/>
          </a:p>
          <a:p>
            <a:pPr marL="0" indent="0">
              <a:buNone/>
            </a:pPr>
            <a:r>
              <a:rPr lang="en-US" sz="8800" dirty="0" smtClean="0"/>
              <a:t/>
            </a:r>
            <a:br>
              <a:rPr lang="en-US" sz="8800" dirty="0" smtClean="0"/>
            </a:br>
            <a:r>
              <a:rPr lang="en-US" sz="8800" dirty="0" smtClean="0"/>
              <a:t/>
            </a:r>
            <a:br>
              <a:rPr lang="en-US" sz="8800" dirty="0" smtClean="0"/>
            </a:br>
            <a:endParaRPr lang="en-US" sz="8800" dirty="0"/>
          </a:p>
        </p:txBody>
      </p:sp>
    </p:spTree>
    <p:extLst>
      <p:ext uri="{BB962C8B-B14F-4D97-AF65-F5344CB8AC3E}">
        <p14:creationId xmlns:p14="http://schemas.microsoft.com/office/powerpoint/2010/main" val="3064513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 pt. 2 </a:t>
            </a:r>
          </a:p>
        </p:txBody>
      </p:sp>
      <p:sp>
        <p:nvSpPr>
          <p:cNvPr id="3" name="Content Placeholder 2"/>
          <p:cNvSpPr>
            <a:spLocks noGrp="1"/>
          </p:cNvSpPr>
          <p:nvPr>
            <p:ph idx="1"/>
          </p:nvPr>
        </p:nvSpPr>
        <p:spPr>
          <a:xfrm>
            <a:off x="152400" y="1737361"/>
            <a:ext cx="8839199" cy="4131733"/>
          </a:xfrm>
        </p:spPr>
        <p:txBody>
          <a:bodyPr>
            <a:normAutofit lnSpcReduction="10000"/>
          </a:bodyPr>
          <a:lstStyle/>
          <a:p>
            <a:pPr marL="0" indent="0">
              <a:buNone/>
            </a:pPr>
            <a:r>
              <a:rPr lang="en-US" sz="2400" b="1" dirty="0"/>
              <a:t>Gate Keepers</a:t>
            </a:r>
          </a:p>
          <a:p>
            <a:pPr marL="0" indent="0">
              <a:buNone/>
            </a:pPr>
            <a:r>
              <a:rPr lang="en-US" sz="2400" b="1" dirty="0"/>
              <a:t>Nose</a:t>
            </a:r>
            <a:r>
              <a:rPr lang="en-US" sz="2400" dirty="0"/>
              <a:t>-What we smell- Discerning </a:t>
            </a:r>
          </a:p>
          <a:p>
            <a:r>
              <a:rPr lang="en-US" sz="2400" dirty="0" smtClean="0"/>
              <a:t>Remember Eve how the enemy made the suggestion “Has God indeed said, you shall not eat of every tree of the garden?</a:t>
            </a:r>
          </a:p>
          <a:p>
            <a:r>
              <a:rPr lang="en-US" sz="2400" dirty="0" smtClean="0"/>
              <a:t>In other words he was trying to get her feelings about the situation. “How </a:t>
            </a:r>
            <a:r>
              <a:rPr lang="en-US" sz="2400" dirty="0"/>
              <a:t>do you feel about it?” It’s good for </a:t>
            </a:r>
            <a:r>
              <a:rPr lang="en-US" sz="2400" dirty="0" smtClean="0"/>
              <a:t>food, pleasant to the </a:t>
            </a:r>
            <a:r>
              <a:rPr lang="en-US" sz="2400" dirty="0"/>
              <a:t>eyes and good to make one wise. </a:t>
            </a:r>
            <a:endParaRPr lang="en-US" sz="2400" dirty="0" smtClean="0"/>
          </a:p>
          <a:p>
            <a:r>
              <a:rPr lang="en-US" sz="2400" dirty="0" smtClean="0"/>
              <a:t>If </a:t>
            </a:r>
            <a:r>
              <a:rPr lang="en-US" sz="2400" dirty="0"/>
              <a:t>your emotions are out control </a:t>
            </a:r>
            <a:r>
              <a:rPr lang="en-US" sz="2400" dirty="0" smtClean="0"/>
              <a:t>you </a:t>
            </a:r>
            <a:r>
              <a:rPr lang="en-US" sz="2400" dirty="0"/>
              <a:t>will make sense out of why you are right and God is wrong. It’s sensory overload for emotional override</a:t>
            </a:r>
            <a:r>
              <a:rPr lang="en-US" sz="2400" dirty="0" smtClean="0"/>
              <a:t>!</a:t>
            </a:r>
            <a:r>
              <a:rPr lang="en-US" sz="2400" dirty="0"/>
              <a:t> </a:t>
            </a:r>
            <a:r>
              <a:rPr lang="en-US" sz="2400" dirty="0" smtClean="0"/>
              <a:t>( by Psuche </a:t>
            </a:r>
            <a:r>
              <a:rPr lang="en-US" sz="2400" dirty="0"/>
              <a:t>Soufflé)</a:t>
            </a:r>
            <a:r>
              <a:rPr lang="en-US" dirty="0"/>
              <a:t/>
            </a:r>
            <a:br>
              <a:rPr lang="en-US" dirty="0"/>
            </a:br>
            <a:endParaRPr lang="en-US" dirty="0"/>
          </a:p>
        </p:txBody>
      </p:sp>
    </p:spTree>
    <p:extLst>
      <p:ext uri="{BB962C8B-B14F-4D97-AF65-F5344CB8AC3E}">
        <p14:creationId xmlns:p14="http://schemas.microsoft.com/office/powerpoint/2010/main" val="77513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 pt. 2 </a:t>
            </a:r>
          </a:p>
        </p:txBody>
      </p:sp>
      <p:sp>
        <p:nvSpPr>
          <p:cNvPr id="3" name="Content Placeholder 2"/>
          <p:cNvSpPr>
            <a:spLocks noGrp="1"/>
          </p:cNvSpPr>
          <p:nvPr>
            <p:ph idx="1"/>
          </p:nvPr>
        </p:nvSpPr>
        <p:spPr>
          <a:xfrm>
            <a:off x="152400" y="1828800"/>
            <a:ext cx="8839199" cy="4040294"/>
          </a:xfrm>
        </p:spPr>
        <p:txBody>
          <a:bodyPr>
            <a:normAutofit fontScale="77500" lnSpcReduction="20000"/>
          </a:bodyPr>
          <a:lstStyle/>
          <a:p>
            <a:pPr marL="0" indent="0">
              <a:buNone/>
            </a:pPr>
            <a:r>
              <a:rPr lang="en-US" sz="3300" b="1" dirty="0" smtClean="0"/>
              <a:t>Gate Keepers-Touch</a:t>
            </a:r>
            <a:r>
              <a:rPr lang="en-US" sz="2400" dirty="0" smtClean="0"/>
              <a:t>- </a:t>
            </a:r>
            <a:r>
              <a:rPr lang="en-US" sz="3100" dirty="0" smtClean="0"/>
              <a:t>Watch </a:t>
            </a:r>
            <a:r>
              <a:rPr lang="en-US" sz="3100" dirty="0"/>
              <a:t>what we handle-I Corin. 6:12-20</a:t>
            </a:r>
          </a:p>
          <a:p>
            <a:r>
              <a:rPr lang="en-US" sz="3100" dirty="0" smtClean="0"/>
              <a:t>The </a:t>
            </a:r>
            <a:r>
              <a:rPr lang="en-US" sz="3100" dirty="0"/>
              <a:t>dilemma with being led by </a:t>
            </a:r>
            <a:r>
              <a:rPr lang="en-US" sz="3100" dirty="0" smtClean="0"/>
              <a:t>emotions and our senses </a:t>
            </a:r>
            <a:r>
              <a:rPr lang="en-US" sz="3100" dirty="0"/>
              <a:t>is that some things that are good for us </a:t>
            </a:r>
            <a:r>
              <a:rPr lang="en-US" sz="3100" dirty="0" smtClean="0"/>
              <a:t>may not always feel or smell good </a:t>
            </a:r>
            <a:r>
              <a:rPr lang="en-US" sz="3100" dirty="0"/>
              <a:t>and some things that are bad for us </a:t>
            </a:r>
            <a:r>
              <a:rPr lang="en-US" sz="3100" dirty="0" smtClean="0"/>
              <a:t>do ( that large piece of our favorite cake or pie). </a:t>
            </a:r>
          </a:p>
          <a:p>
            <a:r>
              <a:rPr lang="en-US" sz="3100" dirty="0" smtClean="0"/>
              <a:t>We </a:t>
            </a:r>
            <a:r>
              <a:rPr lang="en-US" sz="3100" dirty="0"/>
              <a:t>have to learn to </a:t>
            </a:r>
            <a:r>
              <a:rPr lang="en-US" sz="3100" dirty="0" smtClean="0"/>
              <a:t>not always let our senses (what we smell, taste, feel) control us. </a:t>
            </a:r>
          </a:p>
          <a:p>
            <a:r>
              <a:rPr lang="en-US" sz="3100" dirty="0" smtClean="0"/>
              <a:t>Some </a:t>
            </a:r>
            <a:r>
              <a:rPr lang="en-US" sz="3100" dirty="0"/>
              <a:t>of us cry too much. Some of us are mad too often and too long. Some of us have fallen in love too many times with too many </a:t>
            </a:r>
            <a:r>
              <a:rPr lang="en-US" sz="3100" dirty="0" smtClean="0"/>
              <a:t> of the wrong people, some of us eat too much of the wrong foods.</a:t>
            </a:r>
          </a:p>
          <a:p>
            <a:r>
              <a:rPr lang="en-US" sz="3100" dirty="0" smtClean="0"/>
              <a:t>We </a:t>
            </a:r>
            <a:r>
              <a:rPr lang="en-US" sz="3100" dirty="0"/>
              <a:t>have to </a:t>
            </a:r>
            <a:r>
              <a:rPr lang="en-US" sz="3100" dirty="0" smtClean="0"/>
              <a:t>be able to sense what is good and what may be bad for us. </a:t>
            </a:r>
            <a:r>
              <a:rPr lang="en-US" sz="3100" dirty="0"/>
              <a:t/>
            </a:r>
            <a:br>
              <a:rPr lang="en-US" sz="3100" dirty="0"/>
            </a:br>
            <a:endParaRPr lang="en-US" sz="3100" dirty="0"/>
          </a:p>
        </p:txBody>
      </p:sp>
    </p:spTree>
    <p:extLst>
      <p:ext uri="{BB962C8B-B14F-4D97-AF65-F5344CB8AC3E}">
        <p14:creationId xmlns:p14="http://schemas.microsoft.com/office/powerpoint/2010/main" val="36525262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Being God’s Temple</a:t>
            </a:r>
          </a:p>
        </p:txBody>
      </p:sp>
      <p:sp>
        <p:nvSpPr>
          <p:cNvPr id="3" name="Content Placeholder 2"/>
          <p:cNvSpPr>
            <a:spLocks noGrp="1"/>
          </p:cNvSpPr>
          <p:nvPr>
            <p:ph idx="1"/>
          </p:nvPr>
        </p:nvSpPr>
        <p:spPr>
          <a:xfrm>
            <a:off x="228601" y="1737361"/>
            <a:ext cx="8138160" cy="4131733"/>
          </a:xfrm>
        </p:spPr>
        <p:txBody>
          <a:bodyPr>
            <a:normAutofit/>
          </a:bodyPr>
          <a:lstStyle/>
          <a:p>
            <a:pPr marL="0" indent="0">
              <a:buNone/>
            </a:pPr>
            <a:r>
              <a:rPr lang="en-US" sz="2800" b="1" dirty="0" smtClean="0"/>
              <a:t>Gate Keepers</a:t>
            </a:r>
          </a:p>
          <a:p>
            <a:pPr marL="0" indent="0">
              <a:buNone/>
            </a:pPr>
            <a:r>
              <a:rPr lang="en-US" sz="2800" b="1" dirty="0" smtClean="0"/>
              <a:t>Touch</a:t>
            </a:r>
            <a:r>
              <a:rPr lang="en-US" sz="2800" dirty="0" smtClean="0"/>
              <a:t>-Watch what we handle-I Corin. 6:12-20</a:t>
            </a:r>
          </a:p>
          <a:p>
            <a:r>
              <a:rPr lang="en-US" sz="2800" dirty="0"/>
              <a:t>The adversary wants us to void of wisdom and void of good judgment. </a:t>
            </a:r>
            <a:endParaRPr lang="en-US" sz="2800" dirty="0" smtClean="0"/>
          </a:p>
          <a:p>
            <a:r>
              <a:rPr lang="en-US" sz="2800" dirty="0" smtClean="0"/>
              <a:t>He </a:t>
            </a:r>
            <a:r>
              <a:rPr lang="en-US" sz="2800" dirty="0"/>
              <a:t>want to put us in sensory overload for emotional override. The song writer of old said "If loving you is wrong, I don’t want to be right". It’s sensory </a:t>
            </a:r>
            <a:r>
              <a:rPr lang="en-US" sz="2800" dirty="0" smtClean="0"/>
              <a:t>overload</a:t>
            </a:r>
          </a:p>
        </p:txBody>
      </p:sp>
    </p:spTree>
    <p:extLst>
      <p:ext uri="{BB962C8B-B14F-4D97-AF65-F5344CB8AC3E}">
        <p14:creationId xmlns:p14="http://schemas.microsoft.com/office/powerpoint/2010/main" val="4092381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a:t>
            </a:r>
          </a:p>
        </p:txBody>
      </p:sp>
      <p:sp>
        <p:nvSpPr>
          <p:cNvPr id="3" name="Content Placeholder 2"/>
          <p:cNvSpPr>
            <a:spLocks noGrp="1"/>
          </p:cNvSpPr>
          <p:nvPr>
            <p:ph idx="1"/>
          </p:nvPr>
        </p:nvSpPr>
        <p:spPr>
          <a:xfrm>
            <a:off x="152400" y="1737361"/>
            <a:ext cx="8686799" cy="4131733"/>
          </a:xfrm>
        </p:spPr>
        <p:txBody>
          <a:bodyPr>
            <a:normAutofit/>
          </a:bodyPr>
          <a:lstStyle/>
          <a:p>
            <a:pPr marL="0" indent="0">
              <a:buNone/>
            </a:pPr>
            <a:r>
              <a:rPr lang="en-US" sz="2800" b="1" dirty="0"/>
              <a:t>Gate Keepers</a:t>
            </a:r>
          </a:p>
          <a:p>
            <a:pPr marL="0" indent="0">
              <a:buNone/>
            </a:pPr>
            <a:r>
              <a:rPr lang="en-US" sz="2800" b="1" dirty="0"/>
              <a:t>Touch</a:t>
            </a:r>
            <a:r>
              <a:rPr lang="en-US" sz="2800" dirty="0"/>
              <a:t>-Watch what we handle-I Corin. </a:t>
            </a:r>
            <a:r>
              <a:rPr lang="en-US" sz="2800" dirty="0" smtClean="0"/>
              <a:t>6:12-20</a:t>
            </a:r>
          </a:p>
          <a:p>
            <a:r>
              <a:rPr lang="en-US" sz="2800" dirty="0" smtClean="0"/>
              <a:t>Our senses can tell us “It </a:t>
            </a:r>
            <a:r>
              <a:rPr lang="en-US" sz="2800" dirty="0"/>
              <a:t>can’t be bad because it feels so good.” “It can’t be wrong because it feels so right.” “It doesn’t feel wrong because I’ve been doing it for so long</a:t>
            </a:r>
            <a:r>
              <a:rPr lang="en-US" sz="2800" dirty="0" smtClean="0"/>
              <a:t>.”</a:t>
            </a:r>
          </a:p>
          <a:p>
            <a:r>
              <a:rPr lang="en-US" sz="2800" dirty="0" smtClean="0"/>
              <a:t>Flee </a:t>
            </a:r>
            <a:r>
              <a:rPr lang="en-US" sz="2800" dirty="0"/>
              <a:t>(</a:t>
            </a:r>
            <a:r>
              <a:rPr lang="en-US" sz="2800" i="1" dirty="0"/>
              <a:t>run/escape quickly</a:t>
            </a:r>
            <a:r>
              <a:rPr lang="en-US" sz="2800" dirty="0"/>
              <a:t>) fornication/sexual immorality (</a:t>
            </a:r>
            <a:r>
              <a:rPr lang="en-US" sz="2800" i="1" dirty="0"/>
              <a:t>sex outside of marriage</a:t>
            </a:r>
            <a:r>
              <a:rPr lang="en-US" sz="2800" dirty="0"/>
              <a:t>)-I Cori. 6:18</a:t>
            </a:r>
          </a:p>
        </p:txBody>
      </p:sp>
    </p:spTree>
    <p:extLst>
      <p:ext uri="{BB962C8B-B14F-4D97-AF65-F5344CB8AC3E}">
        <p14:creationId xmlns:p14="http://schemas.microsoft.com/office/powerpoint/2010/main" val="3098623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 pt. 2 </a:t>
            </a:r>
          </a:p>
        </p:txBody>
      </p:sp>
      <p:sp>
        <p:nvSpPr>
          <p:cNvPr id="3" name="Content Placeholder 2"/>
          <p:cNvSpPr>
            <a:spLocks noGrp="1"/>
          </p:cNvSpPr>
          <p:nvPr>
            <p:ph idx="1"/>
          </p:nvPr>
        </p:nvSpPr>
        <p:spPr>
          <a:xfrm>
            <a:off x="152400" y="1737361"/>
            <a:ext cx="8839199" cy="4130039"/>
          </a:xfrm>
        </p:spPr>
        <p:txBody>
          <a:bodyPr>
            <a:normAutofit/>
          </a:bodyPr>
          <a:lstStyle/>
          <a:p>
            <a:r>
              <a:rPr lang="en-US" sz="3200" baseline="30000" dirty="0"/>
              <a:t>10 </a:t>
            </a:r>
            <a:r>
              <a:rPr lang="en-US" sz="3200" dirty="0"/>
              <a:t>If you want a happy, good life, keep control of your tongue, and guard your lips from telling lies. </a:t>
            </a:r>
            <a:r>
              <a:rPr lang="en-US" sz="3200" baseline="30000" dirty="0"/>
              <a:t>11 </a:t>
            </a:r>
            <a:r>
              <a:rPr lang="en-US" sz="3200" dirty="0"/>
              <a:t>Turn away from evil and do good. Try to live in peace even if you must run after it to catch and hold it! </a:t>
            </a:r>
            <a:r>
              <a:rPr lang="en-US" sz="3200" baseline="30000" dirty="0"/>
              <a:t>12 </a:t>
            </a:r>
            <a:r>
              <a:rPr lang="en-US" sz="3200" dirty="0"/>
              <a:t>For the Lord is watching his children, listening to their prayers; but the Lord’s face is hard against those who do evil</a:t>
            </a:r>
            <a:r>
              <a:rPr lang="en-US" sz="3200" dirty="0" smtClean="0"/>
              <a:t>. I Pet. 3:10-12 (TLB)</a:t>
            </a:r>
            <a:endParaRPr lang="en-US" sz="3200" dirty="0"/>
          </a:p>
        </p:txBody>
      </p:sp>
    </p:spTree>
    <p:extLst>
      <p:ext uri="{BB962C8B-B14F-4D97-AF65-F5344CB8AC3E}">
        <p14:creationId xmlns:p14="http://schemas.microsoft.com/office/powerpoint/2010/main" val="18767075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Being God’s Temple </a:t>
            </a:r>
            <a:r>
              <a:rPr lang="en-US" sz="5400" dirty="0" err="1" smtClean="0"/>
              <a:t>pt</a:t>
            </a:r>
            <a:r>
              <a:rPr lang="en-US" sz="5400" dirty="0" smtClean="0"/>
              <a:t> 2</a:t>
            </a:r>
            <a:endParaRPr lang="en-US" sz="5400" dirty="0"/>
          </a:p>
        </p:txBody>
      </p:sp>
      <p:pic>
        <p:nvPicPr>
          <p:cNvPr id="1026" name="Picture 2" descr="C:\Users\VHANFLSTUBBP\Pictures\tabernacle O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828800"/>
            <a:ext cx="76200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458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905000"/>
            <a:ext cx="8610600" cy="4221163"/>
          </a:xfrm>
        </p:spPr>
        <p:txBody>
          <a:bodyPr>
            <a:noAutofit/>
          </a:bodyPr>
          <a:lstStyle/>
          <a:p>
            <a:pPr marL="0" indent="0">
              <a:buNone/>
            </a:pPr>
            <a:r>
              <a:rPr lang="en-US" sz="2800" dirty="0" smtClean="0"/>
              <a:t>Next Week’s 4/8/15:</a:t>
            </a:r>
          </a:p>
          <a:p>
            <a:pPr marL="0" indent="0">
              <a:buNone/>
            </a:pPr>
            <a:r>
              <a:rPr lang="en-US" sz="2800" dirty="0" smtClean="0"/>
              <a:t>Topic: Hold On To Your Faith</a:t>
            </a:r>
          </a:p>
          <a:p>
            <a:r>
              <a:rPr lang="en-US" sz="2800" dirty="0" smtClean="0"/>
              <a:t>Prov. 4:13</a:t>
            </a:r>
          </a:p>
          <a:p>
            <a:r>
              <a:rPr lang="en-US" sz="2800" dirty="0" smtClean="0"/>
              <a:t>Eph. 6:18</a:t>
            </a:r>
          </a:p>
          <a:p>
            <a:r>
              <a:rPr lang="en-US" sz="2800" dirty="0" smtClean="0"/>
              <a:t>Phil. 2:16</a:t>
            </a:r>
          </a:p>
          <a:p>
            <a:r>
              <a:rPr lang="en-US" sz="2800" dirty="0"/>
              <a:t> </a:t>
            </a:r>
            <a:r>
              <a:rPr lang="en-US" sz="2800" dirty="0" smtClean="0"/>
              <a:t>I Thess. 5:21</a:t>
            </a:r>
          </a:p>
          <a:p>
            <a:r>
              <a:rPr lang="en-US" sz="2800" dirty="0" smtClean="0"/>
              <a:t>II Thess. 2:15</a:t>
            </a:r>
          </a:p>
          <a:p>
            <a:r>
              <a:rPr lang="en-US" sz="2800" dirty="0" smtClean="0"/>
              <a:t>I Tim. 1:19</a:t>
            </a:r>
          </a:p>
        </p:txBody>
      </p:sp>
    </p:spTree>
    <p:extLst>
      <p:ext uri="{BB962C8B-B14F-4D97-AF65-F5344CB8AC3E}">
        <p14:creationId xmlns:p14="http://schemas.microsoft.com/office/powerpoint/2010/main" val="1016099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a:t>
            </a:r>
          </a:p>
        </p:txBody>
      </p:sp>
      <p:sp>
        <p:nvSpPr>
          <p:cNvPr id="3" name="Content Placeholder 2"/>
          <p:cNvSpPr>
            <a:spLocks noGrp="1"/>
          </p:cNvSpPr>
          <p:nvPr>
            <p:ph idx="1"/>
          </p:nvPr>
        </p:nvSpPr>
        <p:spPr>
          <a:xfrm>
            <a:off x="228600" y="1905000"/>
            <a:ext cx="8686799" cy="3964094"/>
          </a:xfrm>
        </p:spPr>
        <p:txBody>
          <a:bodyPr>
            <a:normAutofit/>
          </a:bodyPr>
          <a:lstStyle/>
          <a:p>
            <a:pPr marL="0" indent="0">
              <a:buNone/>
            </a:pPr>
            <a:r>
              <a:rPr lang="en-US" sz="2800" b="1" dirty="0" smtClean="0"/>
              <a:t>References:</a:t>
            </a:r>
          </a:p>
          <a:p>
            <a:r>
              <a:rPr lang="en-US" sz="2800" dirty="0" smtClean="0"/>
              <a:t>Temple of the Holy Spirit-Oswald Chamber, Dec. 5, 2014</a:t>
            </a:r>
          </a:p>
          <a:p>
            <a:r>
              <a:rPr lang="en-US" sz="2800" dirty="0" smtClean="0"/>
              <a:t>What Does It Mean The Body Is The Temple of the Holy Spirit-GotQuestion.org</a:t>
            </a:r>
          </a:p>
          <a:p>
            <a:r>
              <a:rPr lang="en-US" sz="2800" dirty="0" smtClean="0"/>
              <a:t>Preserve Your Soul…Guard Your Gates-Northminister.online 2/24/2013</a:t>
            </a:r>
          </a:p>
          <a:p>
            <a:r>
              <a:rPr lang="en-US" sz="2800" dirty="0" smtClean="0"/>
              <a:t>Learn to Discernment Good &amp; Evil- Sermon Central/Psuche </a:t>
            </a:r>
            <a:r>
              <a:rPr lang="en-US" sz="2800" dirty="0"/>
              <a:t>Soufflé</a:t>
            </a:r>
            <a:endParaRPr lang="en-US" sz="2800" dirty="0" smtClean="0"/>
          </a:p>
          <a:p>
            <a:pPr marL="0" indent="0">
              <a:buNone/>
            </a:pPr>
            <a:endParaRPr lang="en-US" dirty="0"/>
          </a:p>
        </p:txBody>
      </p:sp>
    </p:spTree>
    <p:extLst>
      <p:ext uri="{BB962C8B-B14F-4D97-AF65-F5344CB8AC3E}">
        <p14:creationId xmlns:p14="http://schemas.microsoft.com/office/powerpoint/2010/main" val="2586271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152400" y="1737361"/>
            <a:ext cx="8839199" cy="4131733"/>
          </a:xfrm>
        </p:spPr>
        <p:txBody>
          <a:bodyPr>
            <a:noAutofit/>
          </a:bodyPr>
          <a:lstStyle/>
          <a:p>
            <a:r>
              <a:rPr lang="en-US" sz="2600" b="1" dirty="0" smtClean="0"/>
              <a:t>Judah/Issachar/Zebulun</a:t>
            </a:r>
            <a:r>
              <a:rPr lang="en-US" sz="2600" dirty="0" smtClean="0"/>
              <a:t>-East-Lion-Representing Christ’s Kingship</a:t>
            </a:r>
          </a:p>
          <a:p>
            <a:r>
              <a:rPr lang="en-US" sz="2600" b="1" dirty="0" smtClean="0"/>
              <a:t>Ephraim/Benjamin/Manasseh</a:t>
            </a:r>
            <a:r>
              <a:rPr lang="en-US" sz="2600" dirty="0" smtClean="0"/>
              <a:t>-West-Ox/Calf-Represents Christ’s sacrifice, obedience, humility</a:t>
            </a:r>
          </a:p>
          <a:p>
            <a:r>
              <a:rPr lang="en-US" sz="2600" b="1" dirty="0" smtClean="0"/>
              <a:t>Dan/Asher/Napthali</a:t>
            </a:r>
            <a:r>
              <a:rPr lang="en-US" sz="2600" dirty="0" smtClean="0"/>
              <a:t>-North-Eagle-Represent-Christ coming from heaven to dwell on earth</a:t>
            </a:r>
          </a:p>
          <a:p>
            <a:r>
              <a:rPr lang="en-US" sz="2600" b="1" dirty="0" smtClean="0"/>
              <a:t>Reuben/Simeon/Gad</a:t>
            </a:r>
            <a:r>
              <a:rPr lang="en-US" sz="2600" dirty="0" smtClean="0"/>
              <a:t>-South-Man-Represent-Christ in man form, being a sinless sacrifice for our sins. </a:t>
            </a:r>
          </a:p>
          <a:p>
            <a:r>
              <a:rPr lang="en-US" sz="2600" dirty="0" smtClean="0"/>
              <a:t>Colors of the temple-Purple, Red, Blue, White</a:t>
            </a:r>
            <a:endParaRPr lang="en-US" sz="2600" dirty="0"/>
          </a:p>
        </p:txBody>
      </p:sp>
    </p:spTree>
    <p:extLst>
      <p:ext uri="{BB962C8B-B14F-4D97-AF65-F5344CB8AC3E}">
        <p14:creationId xmlns:p14="http://schemas.microsoft.com/office/powerpoint/2010/main" val="1036142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p:txBody>
          <a:bodyPr>
            <a:normAutofit/>
          </a:bodyPr>
          <a:lstStyle/>
          <a:p>
            <a:r>
              <a:rPr lang="en-US" sz="4000" dirty="0" smtClean="0"/>
              <a:t>The Levites-Aaron &amp; his sons, Merari, Kothath, Gershons-sacrificed to take care of the tabernacle. </a:t>
            </a:r>
          </a:p>
        </p:txBody>
      </p:sp>
    </p:spTree>
    <p:extLst>
      <p:ext uri="{BB962C8B-B14F-4D97-AF65-F5344CB8AC3E}">
        <p14:creationId xmlns:p14="http://schemas.microsoft.com/office/powerpoint/2010/main" val="1777412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 pt. 2</a:t>
            </a:r>
          </a:p>
        </p:txBody>
      </p:sp>
      <p:pic>
        <p:nvPicPr>
          <p:cNvPr id="1026" name="Picture 2" descr="C:\Users\VHANFLSTUBBP\Pictures\tabernacle blueprint.gif"/>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22960" y="1827315"/>
            <a:ext cx="7495540" cy="4035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788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 pt. 2</a:t>
            </a:r>
          </a:p>
        </p:txBody>
      </p:sp>
      <p:sp>
        <p:nvSpPr>
          <p:cNvPr id="3" name="Content Placeholder 2"/>
          <p:cNvSpPr>
            <a:spLocks noGrp="1"/>
          </p:cNvSpPr>
          <p:nvPr>
            <p:ph idx="1"/>
          </p:nvPr>
        </p:nvSpPr>
        <p:spPr/>
        <p:txBody>
          <a:bodyPr/>
          <a:lstStyle/>
          <a:p>
            <a:pPr marL="0" indent="0">
              <a:buNone/>
            </a:pPr>
            <a:r>
              <a:rPr lang="en-US" sz="3200" dirty="0"/>
              <a:t>Now we are God’s Temple: </a:t>
            </a:r>
            <a:endParaRPr lang="en-US" sz="3200" dirty="0" smtClean="0"/>
          </a:p>
          <a:p>
            <a:pPr marL="0" indent="0">
              <a:buNone/>
            </a:pPr>
            <a:r>
              <a:rPr lang="en-US" sz="3200" dirty="0" smtClean="0"/>
              <a:t>"</a:t>
            </a:r>
            <a:r>
              <a:rPr lang="en-US" sz="3200" b="1" dirty="0"/>
              <a:t>I beseech </a:t>
            </a:r>
            <a:r>
              <a:rPr lang="en-US" sz="3200" b="1" dirty="0" smtClean="0"/>
              <a:t>you therefore</a:t>
            </a:r>
            <a:r>
              <a:rPr lang="en-US" sz="3200" b="1" dirty="0"/>
              <a:t>, brethren, by the mercies of God, that ye present your bodies a living </a:t>
            </a:r>
            <a:r>
              <a:rPr lang="en-US" sz="3200" b="1" dirty="0" smtClean="0"/>
              <a:t>sacrifice, holy </a:t>
            </a:r>
            <a:r>
              <a:rPr lang="en-US" sz="3200" b="1" dirty="0"/>
              <a:t>acceptable unto God, which is your reasonable service</a:t>
            </a:r>
            <a:r>
              <a:rPr lang="en-US" sz="3200" dirty="0"/>
              <a:t>." (Romans 12:2)</a:t>
            </a:r>
          </a:p>
          <a:p>
            <a:endParaRPr lang="en-US" dirty="0"/>
          </a:p>
        </p:txBody>
      </p:sp>
    </p:spTree>
    <p:extLst>
      <p:ext uri="{BB962C8B-B14F-4D97-AF65-F5344CB8AC3E}">
        <p14:creationId xmlns:p14="http://schemas.microsoft.com/office/powerpoint/2010/main" val="4070315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a:t>
            </a:r>
            <a:r>
              <a:rPr lang="en-US" sz="5400" dirty="0" smtClean="0"/>
              <a:t>Temple pt. 2</a:t>
            </a:r>
            <a:endParaRPr lang="en-US" sz="5400" dirty="0"/>
          </a:p>
        </p:txBody>
      </p:sp>
      <p:sp>
        <p:nvSpPr>
          <p:cNvPr id="3" name="Content Placeholder 2"/>
          <p:cNvSpPr>
            <a:spLocks noGrp="1"/>
          </p:cNvSpPr>
          <p:nvPr>
            <p:ph idx="1"/>
          </p:nvPr>
        </p:nvSpPr>
        <p:spPr>
          <a:xfrm>
            <a:off x="76200" y="1737361"/>
            <a:ext cx="8991599" cy="4131733"/>
          </a:xfrm>
        </p:spPr>
        <p:txBody>
          <a:bodyPr>
            <a:noAutofit/>
          </a:bodyPr>
          <a:lstStyle/>
          <a:p>
            <a:r>
              <a:rPr lang="en-US" sz="2800" dirty="0"/>
              <a:t>I am accountable to God for the way I control my body under His authority. Paul said he did not “set aside the grace of God”— make it ineffective (</a:t>
            </a:r>
            <a:r>
              <a:rPr lang="en-US" sz="2800" dirty="0">
                <a:hlinkClick r:id="rId2"/>
              </a:rPr>
              <a:t>Galatians 2:21</a:t>
            </a:r>
            <a:r>
              <a:rPr lang="en-US" sz="2800" dirty="0"/>
              <a:t>). </a:t>
            </a:r>
            <a:endParaRPr lang="en-US" sz="2800" dirty="0" smtClean="0"/>
          </a:p>
          <a:p>
            <a:r>
              <a:rPr lang="en-US" sz="2800" dirty="0" smtClean="0"/>
              <a:t>The </a:t>
            </a:r>
            <a:r>
              <a:rPr lang="en-US" sz="2800" dirty="0"/>
              <a:t>grace of God is absolute and limitless, and the work of salvation through Jesus is complete and finished forever. </a:t>
            </a:r>
            <a:endParaRPr lang="en-US" sz="2800" dirty="0" smtClean="0"/>
          </a:p>
          <a:p>
            <a:r>
              <a:rPr lang="en-US" sz="2800" dirty="0" smtClean="0"/>
              <a:t>I </a:t>
            </a:r>
            <a:r>
              <a:rPr lang="en-US" sz="2800" dirty="0"/>
              <a:t>am not being saved— I am saved. Salvation is as eternal as God’s throne, but I must put to work or use what God has placed within me. To “work out [my] own salvation” (</a:t>
            </a:r>
            <a:r>
              <a:rPr lang="en-US" sz="2800" dirty="0">
                <a:hlinkClick r:id="rId3"/>
              </a:rPr>
              <a:t>Philippians 2:12</a:t>
            </a:r>
            <a:r>
              <a:rPr lang="en-US" sz="2800" dirty="0"/>
              <a:t>) means that I am responsible for using what He has given me. </a:t>
            </a:r>
          </a:p>
        </p:txBody>
      </p:sp>
    </p:spTree>
    <p:extLst>
      <p:ext uri="{BB962C8B-B14F-4D97-AF65-F5344CB8AC3E}">
        <p14:creationId xmlns:p14="http://schemas.microsoft.com/office/powerpoint/2010/main" val="1411104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 pt. 2</a:t>
            </a:r>
          </a:p>
        </p:txBody>
      </p:sp>
      <p:pic>
        <p:nvPicPr>
          <p:cNvPr id="1026" name="Picture 2" descr="C:\Users\VHANFLSTUBBP\Pictures\tabernacle flow of worship.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099693" y="1951101"/>
            <a:ext cx="6989064" cy="3813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87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Being God’s Temple</a:t>
            </a:r>
          </a:p>
        </p:txBody>
      </p:sp>
      <p:pic>
        <p:nvPicPr>
          <p:cNvPr id="4" name="Content Placeholder 3" descr="http://renatoamato.com/en/wp-content/uploads/2010/11/SpiritSoulBodyMan-242x300.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09708" y="1750613"/>
            <a:ext cx="7467600" cy="4724400"/>
          </a:xfrm>
          <a:prstGeom prst="rect">
            <a:avLst/>
          </a:prstGeom>
          <a:noFill/>
          <a:ln>
            <a:noFill/>
          </a:ln>
        </p:spPr>
      </p:pic>
    </p:spTree>
    <p:extLst>
      <p:ext uri="{BB962C8B-B14F-4D97-AF65-F5344CB8AC3E}">
        <p14:creationId xmlns:p14="http://schemas.microsoft.com/office/powerpoint/2010/main" val="3591693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308</TotalTime>
  <Words>1711</Words>
  <Application>Microsoft Office PowerPoint</Application>
  <PresentationFormat>On-screen Show (4:3)</PresentationFormat>
  <Paragraphs>104</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Calibri Light</vt:lpstr>
      <vt:lpstr>Retrospect</vt:lpstr>
      <vt:lpstr>Being God’s Temple pt. 2</vt:lpstr>
      <vt:lpstr>Being God’s Temple pt. 2</vt:lpstr>
      <vt:lpstr>Being God’s Temple pt. 2</vt:lpstr>
      <vt:lpstr>Being God’s Temple pt. 2</vt:lpstr>
      <vt:lpstr>Being God’s Temple pt. 2</vt:lpstr>
      <vt:lpstr>Being God’s Temple pt. 2</vt:lpstr>
      <vt:lpstr>Being God’s Temple pt. 2</vt:lpstr>
      <vt:lpstr>Being God’s Temple pt. 2</vt:lpstr>
      <vt:lpstr>Being God’s Temple</vt:lpstr>
      <vt:lpstr>Being God’s Temple pt. 2</vt:lpstr>
      <vt:lpstr>Being God’s Temple pt. 2</vt:lpstr>
      <vt:lpstr>Being God’s Temple pt. 2</vt:lpstr>
      <vt:lpstr>Being God’s Temple pt. 2</vt:lpstr>
      <vt:lpstr>Being God’s Temple pt. 2</vt:lpstr>
      <vt:lpstr>Being God’s Temple pt. 2</vt:lpstr>
      <vt:lpstr>Being God’s Temple pt. 2</vt:lpstr>
      <vt:lpstr>Being God’s Temple pt. 2</vt:lpstr>
      <vt:lpstr>Being God’s Temple pt. 2</vt:lpstr>
      <vt:lpstr>Being God’s Temple pt. 2 </vt:lpstr>
      <vt:lpstr>Being God’s Temple pt. 2 </vt:lpstr>
      <vt:lpstr>Being God’s Temple pt. 2 </vt:lpstr>
      <vt:lpstr>Being God’s Temple pt. 2 </vt:lpstr>
      <vt:lpstr>Being God’s Temple</vt:lpstr>
      <vt:lpstr>Being God’s Temple</vt:lpstr>
      <vt:lpstr>Being God’s Temple pt. 2 </vt:lpstr>
      <vt:lpstr>Being God’s Temple pt 2</vt:lpstr>
      <vt:lpstr>PowerPoint Presentation</vt:lpstr>
      <vt:lpstr>Being God’s Temple</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God’s Temple</dc:title>
  <dc:creator>vhanflstubbp</dc:creator>
  <cp:lastModifiedBy>AFCC</cp:lastModifiedBy>
  <cp:revision>31</cp:revision>
  <cp:lastPrinted>2015-03-23T17:37:40Z</cp:lastPrinted>
  <dcterms:created xsi:type="dcterms:W3CDTF">2015-02-24T20:23:05Z</dcterms:created>
  <dcterms:modified xsi:type="dcterms:W3CDTF">2015-04-02T00:09:59Z</dcterms:modified>
</cp:coreProperties>
</file>