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82" r:id="rId1"/>
  </p:sldMasterIdLst>
  <p:sldIdLst>
    <p:sldId id="256" r:id="rId2"/>
    <p:sldId id="261" r:id="rId3"/>
    <p:sldId id="288" r:id="rId4"/>
    <p:sldId id="260" r:id="rId5"/>
    <p:sldId id="287" r:id="rId6"/>
    <p:sldId id="258" r:id="rId7"/>
    <p:sldId id="269" r:id="rId8"/>
    <p:sldId id="270" r:id="rId9"/>
    <p:sldId id="272" r:id="rId10"/>
    <p:sldId id="271" r:id="rId11"/>
    <p:sldId id="273" r:id="rId12"/>
    <p:sldId id="274" r:id="rId13"/>
    <p:sldId id="276" r:id="rId14"/>
    <p:sldId id="275" r:id="rId15"/>
    <p:sldId id="278" r:id="rId16"/>
    <p:sldId id="277" r:id="rId17"/>
    <p:sldId id="280" r:id="rId18"/>
    <p:sldId id="279" r:id="rId19"/>
    <p:sldId id="282" r:id="rId20"/>
    <p:sldId id="281" r:id="rId21"/>
    <p:sldId id="284" r:id="rId22"/>
    <p:sldId id="283" r:id="rId23"/>
    <p:sldId id="285" r:id="rId24"/>
    <p:sldId id="259" r:id="rId25"/>
    <p:sldId id="286" r:id="rId26"/>
    <p:sldId id="262" r:id="rId27"/>
    <p:sldId id="289" r:id="rId28"/>
    <p:sldId id="265" r:id="rId29"/>
    <p:sldId id="264" r:id="rId3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08"/>
    <p:restoredTop sz="94636"/>
  </p:normalViewPr>
  <p:slideViewPr>
    <p:cSldViewPr snapToGrid="0" snapToObjects="1">
      <p:cViewPr varScale="1">
        <p:scale>
          <a:sx n="69" d="100"/>
          <a:sy n="69" d="100"/>
        </p:scale>
        <p:origin x="1332"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942416" y="2514601"/>
            <a:ext cx="6600451"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1942416" y="4777380"/>
            <a:ext cx="6600451"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5/8/2019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8"/>
          <p:cNvSpPr/>
          <p:nvPr/>
        </p:nvSpPr>
        <p:spPr bwMode="auto">
          <a:xfrm>
            <a:off x="-31719" y="4321158"/>
            <a:ext cx="1395473" cy="781781"/>
          </a:xfrm>
          <a:custGeom>
            <a:avLst/>
            <a:gdLst/>
            <a:ahLst/>
            <a:cxnLst/>
            <a:rect l="l" t="t" r="r" b="b"/>
            <a:pathLst>
              <a:path w="8042" h="10000">
                <a:moveTo>
                  <a:pt x="5799" y="10000"/>
                </a:moveTo>
                <a:cubicBezTo>
                  <a:pt x="5880" y="10000"/>
                  <a:pt x="5934" y="9940"/>
                  <a:pt x="5961" y="9880"/>
                </a:cubicBezTo>
                <a:cubicBezTo>
                  <a:pt x="5961" y="9820"/>
                  <a:pt x="5988" y="9820"/>
                  <a:pt x="5988" y="9820"/>
                </a:cubicBezTo>
                <a:lnTo>
                  <a:pt x="8042" y="5260"/>
                </a:lnTo>
                <a:cubicBezTo>
                  <a:pt x="8096" y="5140"/>
                  <a:pt x="8096" y="4901"/>
                  <a:pt x="8042" y="4721"/>
                </a:cubicBezTo>
                <a:lnTo>
                  <a:pt x="5988" y="221"/>
                </a:lnTo>
                <a:cubicBezTo>
                  <a:pt x="5988" y="160"/>
                  <a:pt x="5961" y="160"/>
                  <a:pt x="5961" y="160"/>
                </a:cubicBezTo>
                <a:cubicBezTo>
                  <a:pt x="5934" y="101"/>
                  <a:pt x="5880" y="41"/>
                  <a:pt x="5799" y="41"/>
                </a:cubicBezTo>
                <a:lnTo>
                  <a:pt x="18" y="0"/>
                </a:lnTo>
                <a:cubicBezTo>
                  <a:pt x="12" y="3330"/>
                  <a:pt x="6" y="6661"/>
                  <a:pt x="0" y="9991"/>
                </a:cubicBezTo>
                <a:lnTo>
                  <a:pt x="5799" y="10000"/>
                </a:lnTo>
                <a:close/>
              </a:path>
            </a:pathLst>
          </a:custGeom>
          <a:solidFill>
            <a:schemeClr val="accent1"/>
          </a:solidFill>
          <a:ln>
            <a:noFill/>
          </a:ln>
        </p:spPr>
      </p:sp>
      <p:sp>
        <p:nvSpPr>
          <p:cNvPr id="6" name="Slide Number Placeholder 5"/>
          <p:cNvSpPr>
            <a:spLocks noGrp="1"/>
          </p:cNvSpPr>
          <p:nvPr>
            <p:ph type="sldNum" sz="quarter" idx="12"/>
          </p:nvPr>
        </p:nvSpPr>
        <p:spPr>
          <a:xfrm>
            <a:off x="423334" y="4529541"/>
            <a:ext cx="584978"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7463346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609600"/>
            <a:ext cx="6591985"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5/8/2019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0"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1120083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2415972" y="3505200"/>
            <a:ext cx="5653888"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5/8/2019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9"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D57F1E4F-1CFF-5643-939E-217C01CDF565}" type="slidenum">
              <a:rPr lang="en-US" smtClean="0"/>
              <a:pPr/>
              <a:t>‹#›</a:t>
            </a:fld>
            <a:endParaRPr lang="en-US" dirty="0"/>
          </a:p>
        </p:txBody>
      </p:sp>
      <p:sp>
        <p:nvSpPr>
          <p:cNvPr id="14" name="TextBox 13"/>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41177009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942415" y="2438401"/>
            <a:ext cx="6591985"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5/8/2019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37423417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3"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1942415" y="4343400"/>
            <a:ext cx="6688292"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1942415" y="5181600"/>
            <a:ext cx="6688292"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5/8/2019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2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D57F1E4F-1CFF-5643-939E-217C01CDF565}" type="slidenum">
              <a:rPr lang="en-US" smtClean="0"/>
              <a:pPr/>
              <a:t>‹#›</a:t>
            </a:fld>
            <a:endParaRPr lang="en-US" dirty="0"/>
          </a:p>
        </p:txBody>
      </p:sp>
      <p:sp>
        <p:nvSpPr>
          <p:cNvPr id="11" name="TextBox 10"/>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2" name="TextBox 11"/>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37579070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942416" y="627407"/>
            <a:ext cx="6591984"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1942415" y="4343400"/>
            <a:ext cx="6591985"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5/8/2019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75735494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5/8/2019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3723434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78535" y="627406"/>
            <a:ext cx="1656132"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1942416" y="627406"/>
            <a:ext cx="4716348"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5/8/2019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1718183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945201" y="624110"/>
            <a:ext cx="6589199"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1942415" y="2133600"/>
            <a:ext cx="6591985"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5/8/2019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8958718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942415" y="2074562"/>
            <a:ext cx="6591985"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942415" y="3581400"/>
            <a:ext cx="6591985"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5/8/2019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9563706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942416" y="2136706"/>
            <a:ext cx="3197531" cy="376739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337307" y="2136706"/>
            <a:ext cx="3197093" cy="376739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5/8/2019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0" name="Slide Number Placeholder 5"/>
          <p:cNvSpPr>
            <a:spLocks noGrp="1"/>
          </p:cNvSpPr>
          <p:nvPr>
            <p:ph type="sldNum" sz="quarter" idx="12"/>
          </p:nvPr>
        </p:nvSpPr>
        <p:spPr>
          <a:xfrm>
            <a:off x="511228" y="787783"/>
            <a:ext cx="584978"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3678497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265352" y="2226626"/>
            <a:ext cx="2874596"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942415" y="2802888"/>
            <a:ext cx="3197532" cy="310570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6154" y="2223398"/>
            <a:ext cx="2873239"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333715" y="2799660"/>
            <a:ext cx="3195680" cy="310570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5/8/2019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1"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2" name="Slide Number Placeholder 5"/>
          <p:cNvSpPr>
            <a:spLocks noGrp="1"/>
          </p:cNvSpPr>
          <p:nvPr>
            <p:ph type="sldNum" sz="quarter" idx="12"/>
          </p:nvPr>
        </p:nvSpPr>
        <p:spPr>
          <a:xfrm>
            <a:off x="511228" y="787783"/>
            <a:ext cx="584978"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5092511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945200" y="624110"/>
            <a:ext cx="6589200" cy="128089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5/8/2019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8"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535976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5/8/2019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8818009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446088"/>
            <a:ext cx="2629584"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4743494" y="446089"/>
            <a:ext cx="3790906"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942415" y="1598613"/>
            <a:ext cx="2629584"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5/8/2019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2287760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4800600"/>
            <a:ext cx="6591985"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942415" y="634965"/>
            <a:ext cx="6591985"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942415" y="5367338"/>
            <a:ext cx="6591985"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5/8/2019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7564814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grpSp>
        <p:nvGrpSpPr>
          <p:cNvPr id="36" name="Group 35"/>
          <p:cNvGrpSpPr/>
          <p:nvPr/>
        </p:nvGrpSpPr>
        <p:grpSpPr>
          <a:xfrm>
            <a:off x="1" y="228600"/>
            <a:ext cx="1981200" cy="6638628"/>
            <a:chOff x="2487613" y="285750"/>
            <a:chExt cx="2428875" cy="5654676"/>
          </a:xfrm>
          <a:solidFill>
            <a:schemeClr val="accent1">
              <a:lumMod val="75000"/>
              <a:alpha val="40000"/>
            </a:schemeClr>
          </a:solidFill>
        </p:grpSpPr>
        <p:sp>
          <p:nvSpPr>
            <p:cNvPr id="37"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grpFill/>
            <a:ln>
              <a:noFill/>
            </a:ln>
          </p:spPr>
        </p:sp>
        <p:sp>
          <p:nvSpPr>
            <p:cNvPr id="38"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grpFill/>
            <a:ln>
              <a:noFill/>
            </a:ln>
          </p:spPr>
        </p:sp>
        <p:sp>
          <p:nvSpPr>
            <p:cNvPr id="39"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grpFill/>
            <a:ln>
              <a:noFill/>
            </a:ln>
          </p:spPr>
        </p:sp>
        <p:sp>
          <p:nvSpPr>
            <p:cNvPr id="40"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grpFill/>
            <a:ln>
              <a:noFill/>
            </a:ln>
          </p:spPr>
        </p:sp>
        <p:sp>
          <p:nvSpPr>
            <p:cNvPr id="41"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grpFill/>
            <a:ln>
              <a:noFill/>
            </a:ln>
          </p:spPr>
        </p:sp>
        <p:sp>
          <p:nvSpPr>
            <p:cNvPr id="42"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grpFill/>
            <a:ln>
              <a:noFill/>
            </a:ln>
          </p:spPr>
        </p:sp>
        <p:sp>
          <p:nvSpPr>
            <p:cNvPr id="43"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grpFill/>
            <a:ln>
              <a:noFill/>
            </a:ln>
          </p:spPr>
        </p:sp>
        <p:sp>
          <p:nvSpPr>
            <p:cNvPr id="44"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grpFill/>
            <a:ln>
              <a:noFill/>
            </a:ln>
          </p:spPr>
        </p:sp>
        <p:sp>
          <p:nvSpPr>
            <p:cNvPr id="45"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grpFill/>
            <a:ln>
              <a:noFill/>
            </a:ln>
          </p:spPr>
        </p:sp>
        <p:sp>
          <p:nvSpPr>
            <p:cNvPr id="46"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grpFill/>
            <a:ln>
              <a:noFill/>
            </a:ln>
          </p:spPr>
        </p:sp>
        <p:sp>
          <p:nvSpPr>
            <p:cNvPr id="47"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grpFill/>
            <a:ln>
              <a:noFill/>
            </a:ln>
          </p:spPr>
        </p:sp>
        <p:sp>
          <p:nvSpPr>
            <p:cNvPr id="48"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grpFill/>
            <a:ln>
              <a:noFill/>
            </a:ln>
          </p:spPr>
        </p:sp>
      </p:grpSp>
      <p:grpSp>
        <p:nvGrpSpPr>
          <p:cNvPr id="49" name="Group 48"/>
          <p:cNvGrpSpPr/>
          <p:nvPr/>
        </p:nvGrpSpPr>
        <p:grpSpPr>
          <a:xfrm>
            <a:off x="20421" y="-318"/>
            <a:ext cx="1952272" cy="6853571"/>
            <a:chOff x="6627813" y="195220"/>
            <a:chExt cx="1952625" cy="5678531"/>
          </a:xfrm>
          <a:solidFill>
            <a:schemeClr val="accent1"/>
          </a:solidFill>
        </p:grpSpPr>
        <p:sp>
          <p:nvSpPr>
            <p:cNvPr id="50" name="Freeform 27"/>
            <p:cNvSpPr/>
            <p:nvPr/>
          </p:nvSpPr>
          <p:spPr bwMode="auto">
            <a:xfrm>
              <a:off x="6627813" y="195220"/>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grpFill/>
            <a:ln>
              <a:noFill/>
            </a:ln>
          </p:spPr>
        </p:sp>
        <p:sp>
          <p:nvSpPr>
            <p:cNvPr id="51"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grpFill/>
            <a:ln>
              <a:noFill/>
            </a:ln>
          </p:spPr>
        </p:sp>
        <p:sp>
          <p:nvSpPr>
            <p:cNvPr id="52"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grpFill/>
            <a:ln>
              <a:noFill/>
            </a:ln>
          </p:spPr>
        </p:sp>
        <p:sp>
          <p:nvSpPr>
            <p:cNvPr id="53"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grpFill/>
            <a:ln>
              <a:noFill/>
            </a:ln>
          </p:spPr>
        </p:sp>
        <p:sp>
          <p:nvSpPr>
            <p:cNvPr id="54"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grpFill/>
            <a:ln>
              <a:noFill/>
            </a:ln>
          </p:spPr>
        </p:sp>
        <p:sp>
          <p:nvSpPr>
            <p:cNvPr id="55"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grpFill/>
            <a:ln>
              <a:noFill/>
            </a:ln>
          </p:spPr>
        </p:sp>
        <p:sp>
          <p:nvSpPr>
            <p:cNvPr id="56"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grpFill/>
            <a:ln>
              <a:noFill/>
            </a:ln>
          </p:spPr>
        </p:sp>
        <p:sp>
          <p:nvSpPr>
            <p:cNvPr id="57"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grpFill/>
            <a:ln>
              <a:noFill/>
            </a:ln>
          </p:spPr>
        </p:sp>
        <p:sp>
          <p:nvSpPr>
            <p:cNvPr id="58"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grpFill/>
            <a:ln>
              <a:noFill/>
            </a:ln>
          </p:spPr>
        </p:sp>
        <p:sp>
          <p:nvSpPr>
            <p:cNvPr id="59"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grpFill/>
            <a:ln>
              <a:noFill/>
            </a:ln>
          </p:spPr>
        </p:sp>
        <p:sp>
          <p:nvSpPr>
            <p:cNvPr id="60"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grpFill/>
            <a:ln>
              <a:noFill/>
            </a:ln>
          </p:spPr>
        </p:sp>
        <p:sp>
          <p:nvSpPr>
            <p:cNvPr id="61"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grpFill/>
            <a:ln>
              <a:noFill/>
            </a:ln>
          </p:spPr>
        </p:sp>
      </p:grpSp>
      <p:sp>
        <p:nvSpPr>
          <p:cNvPr id="62" name="Rectangle 61"/>
          <p:cNvSpPr/>
          <p:nvPr/>
        </p:nvSpPr>
        <p:spPr>
          <a:xfrm>
            <a:off x="0" y="0"/>
            <a:ext cx="182880" cy="68580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1945200" y="624110"/>
            <a:ext cx="6589200"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942415" y="2133600"/>
            <a:ext cx="6591985" cy="3886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772400" y="6135089"/>
            <a:ext cx="766380" cy="370171"/>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smtClean="0"/>
              <a:pPr/>
              <a:t>5/8/2019</a:t>
            </a:fld>
            <a:endParaRPr lang="en-US" dirty="0"/>
          </a:p>
        </p:txBody>
      </p:sp>
      <p:sp>
        <p:nvSpPr>
          <p:cNvPr id="5" name="Footer Placeholder 4"/>
          <p:cNvSpPr>
            <a:spLocks noGrp="1"/>
          </p:cNvSpPr>
          <p:nvPr>
            <p:ph type="ftr" sz="quarter" idx="3"/>
          </p:nvPr>
        </p:nvSpPr>
        <p:spPr>
          <a:xfrm>
            <a:off x="1942415" y="6135809"/>
            <a:ext cx="5716488"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11228" y="787783"/>
            <a:ext cx="584978"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502222505"/>
      </p:ext>
    </p:extLst>
  </p:cSld>
  <p:clrMap bg1="dk1" tx1="lt1" bg2="dk2" tx2="lt2" accent1="accent1" accent2="accent2" accent3="accent3" accent4="accent4" accent5="accent5" accent6="accent6" hlink="hlink" folHlink="folHlink"/>
  <p:sldLayoutIdLst>
    <p:sldLayoutId id="2147483683" r:id="rId1"/>
    <p:sldLayoutId id="2147483684" r:id="rId2"/>
    <p:sldLayoutId id="2147483685" r:id="rId3"/>
    <p:sldLayoutId id="2147483686" r:id="rId4"/>
    <p:sldLayoutId id="2147483687" r:id="rId5"/>
    <p:sldLayoutId id="2147483688" r:id="rId6"/>
    <p:sldLayoutId id="2147483689" r:id="rId7"/>
    <p:sldLayoutId id="2147483690" r:id="rId8"/>
    <p:sldLayoutId id="2147483691" r:id="rId9"/>
    <p:sldLayoutId id="2147483692" r:id="rId10"/>
    <p:sldLayoutId id="2147483693" r:id="rId11"/>
    <p:sldLayoutId id="2147483694" r:id="rId12"/>
    <p:sldLayoutId id="2147483695" r:id="rId13"/>
    <p:sldLayoutId id="2147483696" r:id="rId14"/>
    <p:sldLayoutId id="2147483697" r:id="rId15"/>
    <p:sldLayoutId id="2147483698"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998C8F-9E09-9448-A4CB-3D1E6AE86ED6}"/>
              </a:ext>
            </a:extLst>
          </p:cNvPr>
          <p:cNvSpPr>
            <a:spLocks noGrp="1"/>
          </p:cNvSpPr>
          <p:nvPr>
            <p:ph type="ctrTitle"/>
          </p:nvPr>
        </p:nvSpPr>
        <p:spPr>
          <a:xfrm>
            <a:off x="1941910" y="337889"/>
            <a:ext cx="6686549" cy="2303558"/>
          </a:xfrm>
        </p:spPr>
        <p:txBody>
          <a:bodyPr>
            <a:normAutofit fontScale="90000"/>
          </a:bodyPr>
          <a:lstStyle/>
          <a:p>
            <a:pPr algn="ctr"/>
            <a:r>
              <a:rPr lang="en-US" dirty="0"/>
              <a:t>Strengthen Your Relationships Through Prayer</a:t>
            </a:r>
          </a:p>
        </p:txBody>
      </p:sp>
      <p:sp>
        <p:nvSpPr>
          <p:cNvPr id="3" name="Subtitle 2">
            <a:extLst>
              <a:ext uri="{FF2B5EF4-FFF2-40B4-BE49-F238E27FC236}">
                <a16:creationId xmlns:a16="http://schemas.microsoft.com/office/drawing/2014/main" id="{C154F032-A062-4E4B-A33A-3008280F5289}"/>
              </a:ext>
            </a:extLst>
          </p:cNvPr>
          <p:cNvSpPr>
            <a:spLocks noGrp="1"/>
          </p:cNvSpPr>
          <p:nvPr>
            <p:ph type="subTitle" idx="1"/>
          </p:nvPr>
        </p:nvSpPr>
        <p:spPr>
          <a:xfrm>
            <a:off x="1941910" y="2966325"/>
            <a:ext cx="6686549" cy="2915859"/>
          </a:xfrm>
        </p:spPr>
        <p:txBody>
          <a:bodyPr>
            <a:normAutofit/>
          </a:bodyPr>
          <a:lstStyle/>
          <a:p>
            <a:r>
              <a:rPr lang="en-US" sz="2400" b="1" baseline="30000" dirty="0"/>
              <a:t>18 </a:t>
            </a:r>
            <a:r>
              <a:rPr lang="en-US" sz="2400" dirty="0"/>
              <a:t>Pray in the Spirit at all times and on every occasion. Stay alert and be persistent in your prayers for all believers everywhere.</a:t>
            </a:r>
          </a:p>
          <a:p>
            <a:pPr algn="r"/>
            <a:r>
              <a:rPr lang="en-US" sz="2400" dirty="0"/>
              <a:t>Ephesians 6:18</a:t>
            </a:r>
          </a:p>
          <a:p>
            <a:pPr algn="r"/>
            <a:r>
              <a:rPr lang="en-US" sz="2400" dirty="0"/>
              <a:t>NLT</a:t>
            </a:r>
          </a:p>
          <a:p>
            <a:endParaRPr lang="en-US" dirty="0"/>
          </a:p>
        </p:txBody>
      </p:sp>
    </p:spTree>
    <p:extLst>
      <p:ext uri="{BB962C8B-B14F-4D97-AF65-F5344CB8AC3E}">
        <p14:creationId xmlns:p14="http://schemas.microsoft.com/office/powerpoint/2010/main" val="39181506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142CD6-0D1C-A54D-8175-6ECCC2F6E3FF}"/>
              </a:ext>
            </a:extLst>
          </p:cNvPr>
          <p:cNvSpPr>
            <a:spLocks noGrp="1"/>
          </p:cNvSpPr>
          <p:nvPr>
            <p:ph type="title"/>
          </p:nvPr>
        </p:nvSpPr>
        <p:spPr/>
        <p:txBody>
          <a:bodyPr/>
          <a:lstStyle/>
          <a:p>
            <a:r>
              <a:rPr lang="en-US" dirty="0"/>
              <a:t>Why Do You Pray?</a:t>
            </a:r>
          </a:p>
        </p:txBody>
      </p:sp>
      <p:sp>
        <p:nvSpPr>
          <p:cNvPr id="3" name="Content Placeholder 2">
            <a:extLst>
              <a:ext uri="{FF2B5EF4-FFF2-40B4-BE49-F238E27FC236}">
                <a16:creationId xmlns:a16="http://schemas.microsoft.com/office/drawing/2014/main" id="{DD85B0E3-C348-9C42-82ED-F22828BCE3AF}"/>
              </a:ext>
            </a:extLst>
          </p:cNvPr>
          <p:cNvSpPr>
            <a:spLocks noGrp="1"/>
          </p:cNvSpPr>
          <p:nvPr>
            <p:ph idx="1"/>
          </p:nvPr>
        </p:nvSpPr>
        <p:spPr/>
        <p:txBody>
          <a:bodyPr>
            <a:normAutofit/>
          </a:bodyPr>
          <a:lstStyle/>
          <a:p>
            <a:r>
              <a:rPr lang="en-US" sz="2000" dirty="0"/>
              <a:t>For Physical and Emotional Peace</a:t>
            </a:r>
          </a:p>
        </p:txBody>
      </p:sp>
    </p:spTree>
    <p:extLst>
      <p:ext uri="{BB962C8B-B14F-4D97-AF65-F5344CB8AC3E}">
        <p14:creationId xmlns:p14="http://schemas.microsoft.com/office/powerpoint/2010/main" val="10631016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142CD6-0D1C-A54D-8175-6ECCC2F6E3FF}"/>
              </a:ext>
            </a:extLst>
          </p:cNvPr>
          <p:cNvSpPr>
            <a:spLocks noGrp="1"/>
          </p:cNvSpPr>
          <p:nvPr>
            <p:ph type="title"/>
          </p:nvPr>
        </p:nvSpPr>
        <p:spPr/>
        <p:txBody>
          <a:bodyPr/>
          <a:lstStyle/>
          <a:p>
            <a:r>
              <a:rPr lang="en-US" dirty="0"/>
              <a:t>Reasons to Pray</a:t>
            </a:r>
          </a:p>
        </p:txBody>
      </p:sp>
      <p:sp>
        <p:nvSpPr>
          <p:cNvPr id="3" name="Content Placeholder 2">
            <a:extLst>
              <a:ext uri="{FF2B5EF4-FFF2-40B4-BE49-F238E27FC236}">
                <a16:creationId xmlns:a16="http://schemas.microsoft.com/office/drawing/2014/main" id="{DD85B0E3-C348-9C42-82ED-F22828BCE3AF}"/>
              </a:ext>
            </a:extLst>
          </p:cNvPr>
          <p:cNvSpPr>
            <a:spLocks noGrp="1"/>
          </p:cNvSpPr>
          <p:nvPr>
            <p:ph idx="1"/>
          </p:nvPr>
        </p:nvSpPr>
        <p:spPr>
          <a:xfrm>
            <a:off x="1510145" y="1540189"/>
            <a:ext cx="7301346" cy="4486538"/>
          </a:xfrm>
        </p:spPr>
        <p:txBody>
          <a:bodyPr>
            <a:normAutofit/>
          </a:bodyPr>
          <a:lstStyle/>
          <a:p>
            <a:r>
              <a:rPr lang="en-US" sz="2000" dirty="0"/>
              <a:t>For Physical and Emotional Peace</a:t>
            </a:r>
          </a:p>
          <a:p>
            <a:pPr lvl="1"/>
            <a:r>
              <a:rPr lang="en-US" sz="1800" dirty="0"/>
              <a:t>I wait quietly before God, for my victory comes from him.										Psalm 62:1 NLT</a:t>
            </a:r>
          </a:p>
          <a:p>
            <a:pPr lvl="1"/>
            <a:r>
              <a:rPr lang="en-US" sz="1800" dirty="0"/>
              <a:t>7 Then you will experience God’s peace, which exceeds anything we can understand. His peace will guard your hearts and minds as you live in Christ Jesus.													Philippians 4:7 NLT</a:t>
            </a:r>
          </a:p>
          <a:p>
            <a:pPr lvl="1"/>
            <a:r>
              <a:rPr lang="en-US" sz="1800" dirty="0"/>
              <a:t>7 When people’s lives please the Lord, even their enemies are at peace with them.															Proverbs 16:7 NLT</a:t>
            </a:r>
          </a:p>
        </p:txBody>
      </p:sp>
    </p:spTree>
    <p:extLst>
      <p:ext uri="{BB962C8B-B14F-4D97-AF65-F5344CB8AC3E}">
        <p14:creationId xmlns:p14="http://schemas.microsoft.com/office/powerpoint/2010/main" val="12217488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142CD6-0D1C-A54D-8175-6ECCC2F6E3FF}"/>
              </a:ext>
            </a:extLst>
          </p:cNvPr>
          <p:cNvSpPr>
            <a:spLocks noGrp="1"/>
          </p:cNvSpPr>
          <p:nvPr>
            <p:ph type="title"/>
          </p:nvPr>
        </p:nvSpPr>
        <p:spPr/>
        <p:txBody>
          <a:bodyPr/>
          <a:lstStyle/>
          <a:p>
            <a:r>
              <a:rPr lang="en-US" dirty="0"/>
              <a:t>Why Do You Pray?</a:t>
            </a:r>
          </a:p>
        </p:txBody>
      </p:sp>
      <p:sp>
        <p:nvSpPr>
          <p:cNvPr id="3" name="Content Placeholder 2">
            <a:extLst>
              <a:ext uri="{FF2B5EF4-FFF2-40B4-BE49-F238E27FC236}">
                <a16:creationId xmlns:a16="http://schemas.microsoft.com/office/drawing/2014/main" id="{DD85B0E3-C348-9C42-82ED-F22828BCE3AF}"/>
              </a:ext>
            </a:extLst>
          </p:cNvPr>
          <p:cNvSpPr>
            <a:spLocks noGrp="1"/>
          </p:cNvSpPr>
          <p:nvPr>
            <p:ph idx="1"/>
          </p:nvPr>
        </p:nvSpPr>
        <p:spPr/>
        <p:txBody>
          <a:bodyPr/>
          <a:lstStyle/>
          <a:p>
            <a:r>
              <a:rPr lang="en-US" sz="2400" dirty="0"/>
              <a:t>Favor</a:t>
            </a:r>
            <a:endParaRPr lang="en-US" dirty="0"/>
          </a:p>
        </p:txBody>
      </p:sp>
    </p:spTree>
    <p:extLst>
      <p:ext uri="{BB962C8B-B14F-4D97-AF65-F5344CB8AC3E}">
        <p14:creationId xmlns:p14="http://schemas.microsoft.com/office/powerpoint/2010/main" val="32917959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142CD6-0D1C-A54D-8175-6ECCC2F6E3FF}"/>
              </a:ext>
            </a:extLst>
          </p:cNvPr>
          <p:cNvSpPr>
            <a:spLocks noGrp="1"/>
          </p:cNvSpPr>
          <p:nvPr>
            <p:ph type="title"/>
          </p:nvPr>
        </p:nvSpPr>
        <p:spPr/>
        <p:txBody>
          <a:bodyPr/>
          <a:lstStyle/>
          <a:p>
            <a:r>
              <a:rPr lang="en-US" dirty="0"/>
              <a:t>Reasons to Pray</a:t>
            </a:r>
          </a:p>
        </p:txBody>
      </p:sp>
      <p:sp>
        <p:nvSpPr>
          <p:cNvPr id="3" name="Content Placeholder 2">
            <a:extLst>
              <a:ext uri="{FF2B5EF4-FFF2-40B4-BE49-F238E27FC236}">
                <a16:creationId xmlns:a16="http://schemas.microsoft.com/office/drawing/2014/main" id="{DD85B0E3-C348-9C42-82ED-F22828BCE3AF}"/>
              </a:ext>
            </a:extLst>
          </p:cNvPr>
          <p:cNvSpPr>
            <a:spLocks noGrp="1"/>
          </p:cNvSpPr>
          <p:nvPr>
            <p:ph idx="1"/>
          </p:nvPr>
        </p:nvSpPr>
        <p:spPr>
          <a:xfrm>
            <a:off x="1593273" y="1540188"/>
            <a:ext cx="6941127" cy="4458829"/>
          </a:xfrm>
        </p:spPr>
        <p:txBody>
          <a:bodyPr>
            <a:normAutofit/>
          </a:bodyPr>
          <a:lstStyle/>
          <a:p>
            <a:r>
              <a:rPr lang="en-US" sz="2000" dirty="0"/>
              <a:t>Favor</a:t>
            </a:r>
          </a:p>
          <a:p>
            <a:pPr lvl="1"/>
            <a:r>
              <a:rPr lang="en-US" sz="1800" b="1" baseline="30000" dirty="0"/>
              <a:t>17 </a:t>
            </a:r>
            <a:r>
              <a:rPr lang="en-US" sz="1800" dirty="0"/>
              <a:t>Let the favor of the Lord our God be upon us;</a:t>
            </a:r>
            <a:br>
              <a:rPr lang="en-US" sz="1800" dirty="0"/>
            </a:br>
            <a:r>
              <a:rPr lang="en-US" sz="1800" dirty="0"/>
              <a:t>And confirm for us the work of our hands;</a:t>
            </a:r>
            <a:br>
              <a:rPr lang="en-US" sz="1800" dirty="0"/>
            </a:br>
            <a:r>
              <a:rPr lang="en-US" sz="1800" dirty="0"/>
              <a:t>Yes, confirm the work of our hands.													Psalm 90:17 NASB</a:t>
            </a:r>
          </a:p>
          <a:p>
            <a:pPr lvl="1"/>
            <a:r>
              <a:rPr lang="en-US" sz="1800" b="1" baseline="30000" dirty="0"/>
              <a:t>12 </a:t>
            </a:r>
            <a:r>
              <a:rPr lang="en-US" sz="1800" dirty="0"/>
              <a:t>For it is You who blesses the righteous man, O </a:t>
            </a:r>
            <a:r>
              <a:rPr lang="en-US" sz="1800" cap="small" dirty="0"/>
              <a:t>Lord</a:t>
            </a:r>
            <a:r>
              <a:rPr lang="en-US" sz="1800" dirty="0"/>
              <a:t>,</a:t>
            </a:r>
            <a:br>
              <a:rPr lang="en-US" sz="1800" dirty="0"/>
            </a:br>
            <a:r>
              <a:rPr lang="en-US" sz="1800" dirty="0"/>
              <a:t>You surround him with favor as with a shield.											Psalm 5:12 NASB</a:t>
            </a:r>
          </a:p>
          <a:p>
            <a:pPr lvl="1"/>
            <a:r>
              <a:rPr lang="en-US" sz="1800" b="1" baseline="30000" dirty="0"/>
              <a:t>22 </a:t>
            </a:r>
            <a:r>
              <a:rPr lang="en-US" sz="1800" dirty="0"/>
              <a:t>He who finds a wife finds a good thing</a:t>
            </a:r>
            <a:br>
              <a:rPr lang="en-US" sz="1800" dirty="0"/>
            </a:br>
            <a:r>
              <a:rPr lang="en-US" sz="1800" dirty="0"/>
              <a:t>And obtains favor from the </a:t>
            </a:r>
            <a:r>
              <a:rPr lang="en-US" sz="1800" cap="small" dirty="0"/>
              <a:t>Lord</a:t>
            </a:r>
            <a:r>
              <a:rPr lang="en-US" sz="1800" dirty="0"/>
              <a:t>.														Proverb 18:22 NASB</a:t>
            </a:r>
          </a:p>
        </p:txBody>
      </p:sp>
    </p:spTree>
    <p:extLst>
      <p:ext uri="{BB962C8B-B14F-4D97-AF65-F5344CB8AC3E}">
        <p14:creationId xmlns:p14="http://schemas.microsoft.com/office/powerpoint/2010/main" val="41731255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142CD6-0D1C-A54D-8175-6ECCC2F6E3FF}"/>
              </a:ext>
            </a:extLst>
          </p:cNvPr>
          <p:cNvSpPr>
            <a:spLocks noGrp="1"/>
          </p:cNvSpPr>
          <p:nvPr>
            <p:ph type="title"/>
          </p:nvPr>
        </p:nvSpPr>
        <p:spPr/>
        <p:txBody>
          <a:bodyPr/>
          <a:lstStyle/>
          <a:p>
            <a:r>
              <a:rPr lang="en-US" dirty="0"/>
              <a:t>Why Do You Pray?</a:t>
            </a:r>
          </a:p>
        </p:txBody>
      </p:sp>
      <p:sp>
        <p:nvSpPr>
          <p:cNvPr id="3" name="Content Placeholder 2">
            <a:extLst>
              <a:ext uri="{FF2B5EF4-FFF2-40B4-BE49-F238E27FC236}">
                <a16:creationId xmlns:a16="http://schemas.microsoft.com/office/drawing/2014/main" id="{DD85B0E3-C348-9C42-82ED-F22828BCE3AF}"/>
              </a:ext>
            </a:extLst>
          </p:cNvPr>
          <p:cNvSpPr>
            <a:spLocks noGrp="1"/>
          </p:cNvSpPr>
          <p:nvPr>
            <p:ph idx="1"/>
          </p:nvPr>
        </p:nvSpPr>
        <p:spPr/>
        <p:txBody>
          <a:bodyPr>
            <a:normAutofit/>
          </a:bodyPr>
          <a:lstStyle/>
          <a:p>
            <a:r>
              <a:rPr lang="en-US" sz="2400" dirty="0"/>
              <a:t>Wisdom</a:t>
            </a:r>
          </a:p>
        </p:txBody>
      </p:sp>
    </p:spTree>
    <p:extLst>
      <p:ext uri="{BB962C8B-B14F-4D97-AF65-F5344CB8AC3E}">
        <p14:creationId xmlns:p14="http://schemas.microsoft.com/office/powerpoint/2010/main" val="86729838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142CD6-0D1C-A54D-8175-6ECCC2F6E3FF}"/>
              </a:ext>
            </a:extLst>
          </p:cNvPr>
          <p:cNvSpPr>
            <a:spLocks noGrp="1"/>
          </p:cNvSpPr>
          <p:nvPr>
            <p:ph type="title"/>
          </p:nvPr>
        </p:nvSpPr>
        <p:spPr/>
        <p:txBody>
          <a:bodyPr/>
          <a:lstStyle/>
          <a:p>
            <a:r>
              <a:rPr lang="en-US" dirty="0"/>
              <a:t>Reasons to Pray</a:t>
            </a:r>
          </a:p>
        </p:txBody>
      </p:sp>
      <p:sp>
        <p:nvSpPr>
          <p:cNvPr id="3" name="Content Placeholder 2">
            <a:extLst>
              <a:ext uri="{FF2B5EF4-FFF2-40B4-BE49-F238E27FC236}">
                <a16:creationId xmlns:a16="http://schemas.microsoft.com/office/drawing/2014/main" id="{DD85B0E3-C348-9C42-82ED-F22828BCE3AF}"/>
              </a:ext>
            </a:extLst>
          </p:cNvPr>
          <p:cNvSpPr>
            <a:spLocks noGrp="1"/>
          </p:cNvSpPr>
          <p:nvPr>
            <p:ph idx="1"/>
          </p:nvPr>
        </p:nvSpPr>
        <p:spPr>
          <a:xfrm>
            <a:off x="1942415" y="1540189"/>
            <a:ext cx="6591985" cy="3777622"/>
          </a:xfrm>
        </p:spPr>
        <p:txBody>
          <a:bodyPr/>
          <a:lstStyle/>
          <a:p>
            <a:r>
              <a:rPr lang="en-US" dirty="0"/>
              <a:t>Wisdom</a:t>
            </a:r>
          </a:p>
          <a:p>
            <a:pPr lvl="1"/>
            <a:r>
              <a:rPr lang="en-US" b="1" baseline="30000" dirty="0"/>
              <a:t>5 </a:t>
            </a:r>
            <a:r>
              <a:rPr lang="en-US" dirty="0"/>
              <a:t>If you need wisdom, ask our generous God, and he will give it to you. He will not rebuke you for asking.												James 1:5 NLT</a:t>
            </a:r>
          </a:p>
          <a:p>
            <a:pPr lvl="1"/>
            <a:r>
              <a:rPr lang="en-US" b="1" baseline="30000" dirty="0"/>
              <a:t>11 </a:t>
            </a:r>
            <a:r>
              <a:rPr lang="en-US" dirty="0"/>
              <a:t>Wisdom will multiply your days and add years to your life. </a:t>
            </a:r>
            <a:r>
              <a:rPr lang="en-US" b="1" baseline="30000" dirty="0"/>
              <a:t>12 </a:t>
            </a:r>
            <a:r>
              <a:rPr lang="en-US" dirty="0"/>
              <a:t>If you become wise, you will be the one to benefit. If you scorn wisdom, you will be the one to suffer.										     Proverb 9:11-12 NLT</a:t>
            </a:r>
          </a:p>
          <a:p>
            <a:pPr lvl="1"/>
            <a:r>
              <a:rPr lang="en-US" b="1" baseline="30000" dirty="0"/>
              <a:t>8 </a:t>
            </a:r>
            <a:r>
              <a:rPr lang="en-US" dirty="0"/>
              <a:t>To acquire wisdom is to love yourself; people who cherish understanding will prosper.														Proverb 19:8 NLT</a:t>
            </a:r>
          </a:p>
          <a:p>
            <a:pPr lvl="1"/>
            <a:endParaRPr lang="en-US" dirty="0"/>
          </a:p>
        </p:txBody>
      </p:sp>
    </p:spTree>
    <p:extLst>
      <p:ext uri="{BB962C8B-B14F-4D97-AF65-F5344CB8AC3E}">
        <p14:creationId xmlns:p14="http://schemas.microsoft.com/office/powerpoint/2010/main" val="415077097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142CD6-0D1C-A54D-8175-6ECCC2F6E3FF}"/>
              </a:ext>
            </a:extLst>
          </p:cNvPr>
          <p:cNvSpPr>
            <a:spLocks noGrp="1"/>
          </p:cNvSpPr>
          <p:nvPr>
            <p:ph type="title"/>
          </p:nvPr>
        </p:nvSpPr>
        <p:spPr/>
        <p:txBody>
          <a:bodyPr/>
          <a:lstStyle/>
          <a:p>
            <a:r>
              <a:rPr lang="en-US" dirty="0"/>
              <a:t>Why Do You Pray?</a:t>
            </a:r>
          </a:p>
        </p:txBody>
      </p:sp>
      <p:sp>
        <p:nvSpPr>
          <p:cNvPr id="3" name="Content Placeholder 2">
            <a:extLst>
              <a:ext uri="{FF2B5EF4-FFF2-40B4-BE49-F238E27FC236}">
                <a16:creationId xmlns:a16="http://schemas.microsoft.com/office/drawing/2014/main" id="{DD85B0E3-C348-9C42-82ED-F22828BCE3AF}"/>
              </a:ext>
            </a:extLst>
          </p:cNvPr>
          <p:cNvSpPr>
            <a:spLocks noGrp="1"/>
          </p:cNvSpPr>
          <p:nvPr>
            <p:ph idx="1"/>
          </p:nvPr>
        </p:nvSpPr>
        <p:spPr/>
        <p:txBody>
          <a:bodyPr>
            <a:normAutofit/>
          </a:bodyPr>
          <a:lstStyle/>
          <a:p>
            <a:r>
              <a:rPr lang="en-US" sz="2000" dirty="0"/>
              <a:t>Direction/Guidance</a:t>
            </a:r>
          </a:p>
        </p:txBody>
      </p:sp>
    </p:spTree>
    <p:extLst>
      <p:ext uri="{BB962C8B-B14F-4D97-AF65-F5344CB8AC3E}">
        <p14:creationId xmlns:p14="http://schemas.microsoft.com/office/powerpoint/2010/main" val="289464337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142CD6-0D1C-A54D-8175-6ECCC2F6E3FF}"/>
              </a:ext>
            </a:extLst>
          </p:cNvPr>
          <p:cNvSpPr>
            <a:spLocks noGrp="1"/>
          </p:cNvSpPr>
          <p:nvPr>
            <p:ph type="title"/>
          </p:nvPr>
        </p:nvSpPr>
        <p:spPr/>
        <p:txBody>
          <a:bodyPr/>
          <a:lstStyle/>
          <a:p>
            <a:r>
              <a:rPr lang="en-US" dirty="0"/>
              <a:t>Reasons to Pray</a:t>
            </a:r>
          </a:p>
        </p:txBody>
      </p:sp>
      <p:sp>
        <p:nvSpPr>
          <p:cNvPr id="3" name="Content Placeholder 2">
            <a:extLst>
              <a:ext uri="{FF2B5EF4-FFF2-40B4-BE49-F238E27FC236}">
                <a16:creationId xmlns:a16="http://schemas.microsoft.com/office/drawing/2014/main" id="{DD85B0E3-C348-9C42-82ED-F22828BCE3AF}"/>
              </a:ext>
            </a:extLst>
          </p:cNvPr>
          <p:cNvSpPr>
            <a:spLocks noGrp="1"/>
          </p:cNvSpPr>
          <p:nvPr>
            <p:ph idx="1"/>
          </p:nvPr>
        </p:nvSpPr>
        <p:spPr>
          <a:xfrm>
            <a:off x="1607127" y="1540189"/>
            <a:ext cx="7148946" cy="4569666"/>
          </a:xfrm>
        </p:spPr>
        <p:txBody>
          <a:bodyPr>
            <a:normAutofit/>
          </a:bodyPr>
          <a:lstStyle/>
          <a:p>
            <a:r>
              <a:rPr lang="en-US" sz="2000" dirty="0"/>
              <a:t>Direction/Guidance</a:t>
            </a:r>
          </a:p>
          <a:p>
            <a:pPr lvl="1"/>
            <a:r>
              <a:rPr lang="en-US" sz="1800" b="1" baseline="30000" dirty="0"/>
              <a:t>9 </a:t>
            </a:r>
            <a:r>
              <a:rPr lang="en-US" sz="1800" dirty="0"/>
              <a:t>We can make our plans, but the </a:t>
            </a:r>
            <a:r>
              <a:rPr lang="en-US" sz="1800" cap="small" dirty="0"/>
              <a:t>Lord</a:t>
            </a:r>
            <a:r>
              <a:rPr lang="en-US" sz="1800" dirty="0"/>
              <a:t> determines our steps.																					Proverb 16:9 NLT</a:t>
            </a:r>
          </a:p>
          <a:p>
            <a:pPr lvl="1"/>
            <a:r>
              <a:rPr lang="en-US" sz="1800" b="1" baseline="30000" dirty="0"/>
              <a:t>11 </a:t>
            </a:r>
            <a:r>
              <a:rPr lang="en-US" sz="1800" dirty="0"/>
              <a:t>For I know the plans I have for you,” says the </a:t>
            </a:r>
            <a:r>
              <a:rPr lang="en-US" sz="1800" cap="small" dirty="0"/>
              <a:t>Lord</a:t>
            </a:r>
            <a:r>
              <a:rPr lang="en-US" sz="1800" dirty="0"/>
              <a:t>. “They are plans for good and not for disaster, to give you a future and a hope.																    Jeremiah 29:11 NLT</a:t>
            </a:r>
          </a:p>
          <a:p>
            <a:pPr lvl="1"/>
            <a:r>
              <a:rPr lang="en-US" sz="1800" b="1" baseline="30000" dirty="0"/>
              <a:t>17 </a:t>
            </a:r>
            <a:r>
              <a:rPr lang="en-US" sz="1800" dirty="0"/>
              <a:t>This is what the </a:t>
            </a:r>
            <a:r>
              <a:rPr lang="en-US" sz="1800" cap="small" dirty="0"/>
              <a:t>Lord</a:t>
            </a:r>
            <a:r>
              <a:rPr lang="en-US" sz="1800" dirty="0"/>
              <a:t> says—your Redeemer, the Holy One of Israel: “I am the </a:t>
            </a:r>
            <a:r>
              <a:rPr lang="en-US" sz="1800" cap="small" dirty="0"/>
              <a:t>Lord</a:t>
            </a:r>
            <a:r>
              <a:rPr lang="en-US" sz="1800" dirty="0"/>
              <a:t> your God, who teaches you what is good for you and leads you along the paths you should follow																			Isaiah 48:17 NLT</a:t>
            </a:r>
          </a:p>
        </p:txBody>
      </p:sp>
    </p:spTree>
    <p:extLst>
      <p:ext uri="{BB962C8B-B14F-4D97-AF65-F5344CB8AC3E}">
        <p14:creationId xmlns:p14="http://schemas.microsoft.com/office/powerpoint/2010/main" val="310115997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142CD6-0D1C-A54D-8175-6ECCC2F6E3FF}"/>
              </a:ext>
            </a:extLst>
          </p:cNvPr>
          <p:cNvSpPr>
            <a:spLocks noGrp="1"/>
          </p:cNvSpPr>
          <p:nvPr>
            <p:ph type="title"/>
          </p:nvPr>
        </p:nvSpPr>
        <p:spPr/>
        <p:txBody>
          <a:bodyPr/>
          <a:lstStyle/>
          <a:p>
            <a:r>
              <a:rPr lang="en-US" dirty="0"/>
              <a:t>Why Do You Pray?</a:t>
            </a:r>
          </a:p>
        </p:txBody>
      </p:sp>
      <p:sp>
        <p:nvSpPr>
          <p:cNvPr id="3" name="Content Placeholder 2">
            <a:extLst>
              <a:ext uri="{FF2B5EF4-FFF2-40B4-BE49-F238E27FC236}">
                <a16:creationId xmlns:a16="http://schemas.microsoft.com/office/drawing/2014/main" id="{DD85B0E3-C348-9C42-82ED-F22828BCE3AF}"/>
              </a:ext>
            </a:extLst>
          </p:cNvPr>
          <p:cNvSpPr>
            <a:spLocks noGrp="1"/>
          </p:cNvSpPr>
          <p:nvPr>
            <p:ph idx="1"/>
          </p:nvPr>
        </p:nvSpPr>
        <p:spPr/>
        <p:txBody>
          <a:bodyPr>
            <a:normAutofit/>
          </a:bodyPr>
          <a:lstStyle/>
          <a:p>
            <a:r>
              <a:rPr lang="en-US" sz="2000" dirty="0"/>
              <a:t>Healing</a:t>
            </a:r>
          </a:p>
        </p:txBody>
      </p:sp>
    </p:spTree>
    <p:extLst>
      <p:ext uri="{BB962C8B-B14F-4D97-AF65-F5344CB8AC3E}">
        <p14:creationId xmlns:p14="http://schemas.microsoft.com/office/powerpoint/2010/main" val="267520982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142CD6-0D1C-A54D-8175-6ECCC2F6E3FF}"/>
              </a:ext>
            </a:extLst>
          </p:cNvPr>
          <p:cNvSpPr>
            <a:spLocks noGrp="1"/>
          </p:cNvSpPr>
          <p:nvPr>
            <p:ph type="title"/>
          </p:nvPr>
        </p:nvSpPr>
        <p:spPr/>
        <p:txBody>
          <a:bodyPr/>
          <a:lstStyle/>
          <a:p>
            <a:r>
              <a:rPr lang="en-US" dirty="0"/>
              <a:t>Reasons to Pray</a:t>
            </a:r>
          </a:p>
        </p:txBody>
      </p:sp>
      <p:sp>
        <p:nvSpPr>
          <p:cNvPr id="3" name="Content Placeholder 2">
            <a:extLst>
              <a:ext uri="{FF2B5EF4-FFF2-40B4-BE49-F238E27FC236}">
                <a16:creationId xmlns:a16="http://schemas.microsoft.com/office/drawing/2014/main" id="{DD85B0E3-C348-9C42-82ED-F22828BCE3AF}"/>
              </a:ext>
            </a:extLst>
          </p:cNvPr>
          <p:cNvSpPr>
            <a:spLocks noGrp="1"/>
          </p:cNvSpPr>
          <p:nvPr>
            <p:ph idx="1"/>
          </p:nvPr>
        </p:nvSpPr>
        <p:spPr>
          <a:xfrm>
            <a:off x="789709" y="1540188"/>
            <a:ext cx="8146473" cy="4403411"/>
          </a:xfrm>
        </p:spPr>
        <p:txBody>
          <a:bodyPr>
            <a:normAutofit/>
          </a:bodyPr>
          <a:lstStyle/>
          <a:p>
            <a:r>
              <a:rPr lang="en-US" sz="2400" dirty="0"/>
              <a:t>Healing</a:t>
            </a:r>
          </a:p>
          <a:p>
            <a:pPr lvl="1"/>
            <a:r>
              <a:rPr lang="en-US" sz="2000" b="1" baseline="30000" dirty="0"/>
              <a:t>6 </a:t>
            </a:r>
            <a:r>
              <a:rPr lang="en-US" sz="2000" dirty="0"/>
              <a:t>Behold, I will bring to it health and healing, and I will heal them; and I will reveal to them an abundance of peace and truth.																	      Jeremiah 33:6 NASB</a:t>
            </a:r>
          </a:p>
          <a:p>
            <a:pPr lvl="1"/>
            <a:r>
              <a:rPr lang="en-US" sz="2000" b="1" baseline="30000" dirty="0"/>
              <a:t>2 </a:t>
            </a:r>
            <a:r>
              <a:rPr lang="en-US" sz="2000" dirty="0"/>
              <a:t>O </a:t>
            </a:r>
            <a:r>
              <a:rPr lang="en-US" sz="2000" cap="small" dirty="0"/>
              <a:t>Lord</a:t>
            </a:r>
            <a:r>
              <a:rPr lang="en-US" sz="2000" dirty="0"/>
              <a:t> my God, I cried to You for help, and You healed me.																					    Psalm 30:2 NASB</a:t>
            </a:r>
          </a:p>
          <a:p>
            <a:pPr lvl="1"/>
            <a:r>
              <a:rPr lang="en-US" sz="2000" b="1" baseline="30000" dirty="0"/>
              <a:t>3 </a:t>
            </a:r>
            <a:r>
              <a:rPr lang="en-US" sz="2000" dirty="0"/>
              <a:t>He heals the brokenhearted, And binds up their wounds.									  Psalm 147:3 NASB</a:t>
            </a:r>
          </a:p>
        </p:txBody>
      </p:sp>
    </p:spTree>
    <p:extLst>
      <p:ext uri="{BB962C8B-B14F-4D97-AF65-F5344CB8AC3E}">
        <p14:creationId xmlns:p14="http://schemas.microsoft.com/office/powerpoint/2010/main" val="11290804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3A2ECB-4AD4-1A40-9A22-CBD3D2657BF0}"/>
              </a:ext>
            </a:extLst>
          </p:cNvPr>
          <p:cNvSpPr>
            <a:spLocks noGrp="1"/>
          </p:cNvSpPr>
          <p:nvPr>
            <p:ph type="title"/>
          </p:nvPr>
        </p:nvSpPr>
        <p:spPr/>
        <p:txBody>
          <a:bodyPr/>
          <a:lstStyle/>
          <a:p>
            <a:r>
              <a:rPr lang="en-US" dirty="0"/>
              <a:t>Types of Prayers</a:t>
            </a:r>
          </a:p>
        </p:txBody>
      </p:sp>
    </p:spTree>
    <p:extLst>
      <p:ext uri="{BB962C8B-B14F-4D97-AF65-F5344CB8AC3E}">
        <p14:creationId xmlns:p14="http://schemas.microsoft.com/office/powerpoint/2010/main" val="317391111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142CD6-0D1C-A54D-8175-6ECCC2F6E3FF}"/>
              </a:ext>
            </a:extLst>
          </p:cNvPr>
          <p:cNvSpPr>
            <a:spLocks noGrp="1"/>
          </p:cNvSpPr>
          <p:nvPr>
            <p:ph type="title"/>
          </p:nvPr>
        </p:nvSpPr>
        <p:spPr/>
        <p:txBody>
          <a:bodyPr/>
          <a:lstStyle/>
          <a:p>
            <a:r>
              <a:rPr lang="en-US" dirty="0"/>
              <a:t>Why Do You Pray?</a:t>
            </a:r>
          </a:p>
        </p:txBody>
      </p:sp>
      <p:sp>
        <p:nvSpPr>
          <p:cNvPr id="3" name="Content Placeholder 2">
            <a:extLst>
              <a:ext uri="{FF2B5EF4-FFF2-40B4-BE49-F238E27FC236}">
                <a16:creationId xmlns:a16="http://schemas.microsoft.com/office/drawing/2014/main" id="{DD85B0E3-C348-9C42-82ED-F22828BCE3AF}"/>
              </a:ext>
            </a:extLst>
          </p:cNvPr>
          <p:cNvSpPr>
            <a:spLocks noGrp="1"/>
          </p:cNvSpPr>
          <p:nvPr>
            <p:ph idx="1"/>
          </p:nvPr>
        </p:nvSpPr>
        <p:spPr/>
        <p:txBody>
          <a:bodyPr>
            <a:normAutofit/>
          </a:bodyPr>
          <a:lstStyle/>
          <a:p>
            <a:r>
              <a:rPr lang="en-US" sz="2000" dirty="0"/>
              <a:t>Increase</a:t>
            </a:r>
          </a:p>
        </p:txBody>
      </p:sp>
    </p:spTree>
    <p:extLst>
      <p:ext uri="{BB962C8B-B14F-4D97-AF65-F5344CB8AC3E}">
        <p14:creationId xmlns:p14="http://schemas.microsoft.com/office/powerpoint/2010/main" val="189213643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142CD6-0D1C-A54D-8175-6ECCC2F6E3FF}"/>
              </a:ext>
            </a:extLst>
          </p:cNvPr>
          <p:cNvSpPr>
            <a:spLocks noGrp="1"/>
          </p:cNvSpPr>
          <p:nvPr>
            <p:ph type="title"/>
          </p:nvPr>
        </p:nvSpPr>
        <p:spPr/>
        <p:txBody>
          <a:bodyPr/>
          <a:lstStyle/>
          <a:p>
            <a:r>
              <a:rPr lang="en-US" dirty="0"/>
              <a:t>Reasons to Pray</a:t>
            </a:r>
          </a:p>
        </p:txBody>
      </p:sp>
      <p:sp>
        <p:nvSpPr>
          <p:cNvPr id="3" name="Content Placeholder 2">
            <a:extLst>
              <a:ext uri="{FF2B5EF4-FFF2-40B4-BE49-F238E27FC236}">
                <a16:creationId xmlns:a16="http://schemas.microsoft.com/office/drawing/2014/main" id="{DD85B0E3-C348-9C42-82ED-F22828BCE3AF}"/>
              </a:ext>
            </a:extLst>
          </p:cNvPr>
          <p:cNvSpPr>
            <a:spLocks noGrp="1"/>
          </p:cNvSpPr>
          <p:nvPr>
            <p:ph idx="1"/>
          </p:nvPr>
        </p:nvSpPr>
        <p:spPr>
          <a:xfrm>
            <a:off x="1537855" y="1540189"/>
            <a:ext cx="7412181" cy="4320284"/>
          </a:xfrm>
        </p:spPr>
        <p:txBody>
          <a:bodyPr>
            <a:normAutofit/>
          </a:bodyPr>
          <a:lstStyle/>
          <a:p>
            <a:r>
              <a:rPr lang="en-US" sz="2000" dirty="0"/>
              <a:t>Increase</a:t>
            </a:r>
          </a:p>
          <a:p>
            <a:pPr lvl="1"/>
            <a:r>
              <a:rPr lang="en-US" sz="1800" b="1" baseline="30000" dirty="0"/>
              <a:t>8 </a:t>
            </a:r>
            <a:r>
              <a:rPr lang="en-US" sz="1800" dirty="0"/>
              <a:t>And God will generously provide all you need. Then you will always have everything you need and plenty left over to share with others.																    2 Corinthians 9:8 NLT</a:t>
            </a:r>
          </a:p>
          <a:p>
            <a:pPr lvl="1"/>
            <a:r>
              <a:rPr lang="en-US" sz="1800" b="1" baseline="30000" dirty="0"/>
              <a:t>22 </a:t>
            </a:r>
            <a:r>
              <a:rPr lang="en-US" sz="1800" dirty="0"/>
              <a:t>The blessing of the </a:t>
            </a:r>
            <a:r>
              <a:rPr lang="en-US" sz="1800" cap="small" dirty="0"/>
              <a:t>Lord</a:t>
            </a:r>
            <a:r>
              <a:rPr lang="en-US" sz="1800" dirty="0"/>
              <a:t> makes a person rich, and he adds no sorrow with it.																	Proverb 10:22 NLT</a:t>
            </a:r>
          </a:p>
          <a:p>
            <a:pPr lvl="1"/>
            <a:r>
              <a:rPr lang="en-US" sz="1800" b="1" baseline="30000" dirty="0"/>
              <a:t>9 </a:t>
            </a:r>
            <a:r>
              <a:rPr lang="en-US" sz="1800" dirty="0"/>
              <a:t>Honor the </a:t>
            </a:r>
            <a:r>
              <a:rPr lang="en-US" sz="1800" cap="small" dirty="0"/>
              <a:t>Lord</a:t>
            </a:r>
            <a:r>
              <a:rPr lang="en-US" sz="1800" dirty="0"/>
              <a:t> with your wealth and with the best part of everything you produce. </a:t>
            </a:r>
            <a:r>
              <a:rPr lang="en-US" sz="1800" b="1" baseline="30000" dirty="0"/>
              <a:t>10 </a:t>
            </a:r>
            <a:r>
              <a:rPr lang="en-US" sz="1800" dirty="0"/>
              <a:t>Then he will fill your barns with grain, and your vats will overflow with good wine.										Proverb 3:9-10 NLT</a:t>
            </a:r>
          </a:p>
          <a:p>
            <a:pPr lvl="1"/>
            <a:endParaRPr lang="en-US" sz="1800" dirty="0"/>
          </a:p>
        </p:txBody>
      </p:sp>
    </p:spTree>
    <p:extLst>
      <p:ext uri="{BB962C8B-B14F-4D97-AF65-F5344CB8AC3E}">
        <p14:creationId xmlns:p14="http://schemas.microsoft.com/office/powerpoint/2010/main" val="306778562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142CD6-0D1C-A54D-8175-6ECCC2F6E3FF}"/>
              </a:ext>
            </a:extLst>
          </p:cNvPr>
          <p:cNvSpPr>
            <a:spLocks noGrp="1"/>
          </p:cNvSpPr>
          <p:nvPr>
            <p:ph type="title"/>
          </p:nvPr>
        </p:nvSpPr>
        <p:spPr/>
        <p:txBody>
          <a:bodyPr/>
          <a:lstStyle/>
          <a:p>
            <a:r>
              <a:rPr lang="en-US" dirty="0"/>
              <a:t>Why Do You Pray?</a:t>
            </a:r>
          </a:p>
        </p:txBody>
      </p:sp>
      <p:sp>
        <p:nvSpPr>
          <p:cNvPr id="3" name="Content Placeholder 2">
            <a:extLst>
              <a:ext uri="{FF2B5EF4-FFF2-40B4-BE49-F238E27FC236}">
                <a16:creationId xmlns:a16="http://schemas.microsoft.com/office/drawing/2014/main" id="{DD85B0E3-C348-9C42-82ED-F22828BCE3AF}"/>
              </a:ext>
            </a:extLst>
          </p:cNvPr>
          <p:cNvSpPr>
            <a:spLocks noGrp="1"/>
          </p:cNvSpPr>
          <p:nvPr>
            <p:ph idx="1"/>
          </p:nvPr>
        </p:nvSpPr>
        <p:spPr/>
        <p:txBody>
          <a:bodyPr>
            <a:normAutofit/>
          </a:bodyPr>
          <a:lstStyle/>
          <a:p>
            <a:r>
              <a:rPr lang="en-US" sz="2000" dirty="0"/>
              <a:t>Strength</a:t>
            </a:r>
          </a:p>
        </p:txBody>
      </p:sp>
    </p:spTree>
    <p:extLst>
      <p:ext uri="{BB962C8B-B14F-4D97-AF65-F5344CB8AC3E}">
        <p14:creationId xmlns:p14="http://schemas.microsoft.com/office/powerpoint/2010/main" val="248641186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142CD6-0D1C-A54D-8175-6ECCC2F6E3FF}"/>
              </a:ext>
            </a:extLst>
          </p:cNvPr>
          <p:cNvSpPr>
            <a:spLocks noGrp="1"/>
          </p:cNvSpPr>
          <p:nvPr>
            <p:ph type="title"/>
          </p:nvPr>
        </p:nvSpPr>
        <p:spPr/>
        <p:txBody>
          <a:bodyPr/>
          <a:lstStyle/>
          <a:p>
            <a:r>
              <a:rPr lang="en-US" dirty="0"/>
              <a:t>Reasons to Pray</a:t>
            </a:r>
          </a:p>
        </p:txBody>
      </p:sp>
      <p:sp>
        <p:nvSpPr>
          <p:cNvPr id="3" name="Content Placeholder 2">
            <a:extLst>
              <a:ext uri="{FF2B5EF4-FFF2-40B4-BE49-F238E27FC236}">
                <a16:creationId xmlns:a16="http://schemas.microsoft.com/office/drawing/2014/main" id="{DD85B0E3-C348-9C42-82ED-F22828BCE3AF}"/>
              </a:ext>
            </a:extLst>
          </p:cNvPr>
          <p:cNvSpPr>
            <a:spLocks noGrp="1"/>
          </p:cNvSpPr>
          <p:nvPr>
            <p:ph idx="1"/>
          </p:nvPr>
        </p:nvSpPr>
        <p:spPr>
          <a:xfrm>
            <a:off x="1246909" y="1540188"/>
            <a:ext cx="7661565" cy="4444976"/>
          </a:xfrm>
        </p:spPr>
        <p:txBody>
          <a:bodyPr>
            <a:normAutofit/>
          </a:bodyPr>
          <a:lstStyle/>
          <a:p>
            <a:r>
              <a:rPr lang="en-US" sz="2400" dirty="0"/>
              <a:t>Strength</a:t>
            </a:r>
          </a:p>
          <a:p>
            <a:pPr lvl="1"/>
            <a:r>
              <a:rPr lang="en-US" sz="2000" b="1" baseline="30000" dirty="0"/>
              <a:t>32 </a:t>
            </a:r>
            <a:r>
              <a:rPr lang="en-US" sz="2000" dirty="0"/>
              <a:t>God arms me with strength, and he makes my way perfect.																				Psalm </a:t>
            </a:r>
            <a:r>
              <a:rPr lang="en-US" sz="2000"/>
              <a:t>18:32 NLT</a:t>
            </a:r>
            <a:endParaRPr lang="en-US" sz="2000" dirty="0"/>
          </a:p>
          <a:p>
            <a:pPr lvl="1"/>
            <a:r>
              <a:rPr lang="en-US" sz="2000" b="1" baseline="30000" dirty="0"/>
              <a:t>29 </a:t>
            </a:r>
            <a:r>
              <a:rPr lang="en-US" sz="2000" dirty="0"/>
              <a:t>He gives power to the weak, And to </a:t>
            </a:r>
            <a:r>
              <a:rPr lang="en-US" sz="2000" i="1" dirty="0"/>
              <a:t>those who have</a:t>
            </a:r>
            <a:r>
              <a:rPr lang="en-US" sz="2000" dirty="0"/>
              <a:t> no might He increases strength.														Isaiah 40:29 NKJV</a:t>
            </a:r>
          </a:p>
          <a:p>
            <a:pPr lvl="1"/>
            <a:r>
              <a:rPr lang="en-US" sz="2000" b="1" baseline="30000" dirty="0"/>
              <a:t>26 </a:t>
            </a:r>
            <a:r>
              <a:rPr lang="en-US" sz="2000" dirty="0"/>
              <a:t>My health may fail, and my spirit may grow weak, but God remains the strength of my heart; he is mine forever.								Psalm 73:26 NLT</a:t>
            </a:r>
          </a:p>
          <a:p>
            <a:pPr lvl="1"/>
            <a:endParaRPr lang="en-US" sz="2000" dirty="0"/>
          </a:p>
          <a:p>
            <a:pPr lvl="1"/>
            <a:endParaRPr lang="en-US" sz="2000" dirty="0"/>
          </a:p>
        </p:txBody>
      </p:sp>
    </p:spTree>
    <p:extLst>
      <p:ext uri="{BB962C8B-B14F-4D97-AF65-F5344CB8AC3E}">
        <p14:creationId xmlns:p14="http://schemas.microsoft.com/office/powerpoint/2010/main" val="281863820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01A9B4-ACD2-A94A-A860-17AB0CEA3ED4}"/>
              </a:ext>
            </a:extLst>
          </p:cNvPr>
          <p:cNvSpPr>
            <a:spLocks noGrp="1"/>
          </p:cNvSpPr>
          <p:nvPr>
            <p:ph type="title"/>
          </p:nvPr>
        </p:nvSpPr>
        <p:spPr/>
        <p:txBody>
          <a:bodyPr/>
          <a:lstStyle/>
          <a:p>
            <a:r>
              <a:rPr lang="en-US" dirty="0"/>
              <a:t>How Does Prayer Strengthen a Relationship?</a:t>
            </a:r>
          </a:p>
        </p:txBody>
      </p:sp>
      <p:sp>
        <p:nvSpPr>
          <p:cNvPr id="3" name="Content Placeholder 2">
            <a:extLst>
              <a:ext uri="{FF2B5EF4-FFF2-40B4-BE49-F238E27FC236}">
                <a16:creationId xmlns:a16="http://schemas.microsoft.com/office/drawing/2014/main" id="{3792CE94-EA9B-6645-ADF7-FDC4E06AD829}"/>
              </a:ext>
            </a:extLst>
          </p:cNvPr>
          <p:cNvSpPr>
            <a:spLocks noGrp="1"/>
          </p:cNvSpPr>
          <p:nvPr>
            <p:ph idx="1"/>
          </p:nvPr>
        </p:nvSpPr>
        <p:spPr/>
        <p:txBody>
          <a:bodyPr/>
          <a:lstStyle/>
          <a:p>
            <a:endParaRPr lang="en-US" dirty="0"/>
          </a:p>
        </p:txBody>
      </p:sp>
    </p:spTree>
    <p:extLst>
      <p:ext uri="{BB962C8B-B14F-4D97-AF65-F5344CB8AC3E}">
        <p14:creationId xmlns:p14="http://schemas.microsoft.com/office/powerpoint/2010/main" val="202699314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01A9B4-ACD2-A94A-A860-17AB0CEA3ED4}"/>
              </a:ext>
            </a:extLst>
          </p:cNvPr>
          <p:cNvSpPr>
            <a:spLocks noGrp="1"/>
          </p:cNvSpPr>
          <p:nvPr>
            <p:ph type="title"/>
          </p:nvPr>
        </p:nvSpPr>
        <p:spPr/>
        <p:txBody>
          <a:bodyPr/>
          <a:lstStyle/>
          <a:p>
            <a:r>
              <a:rPr lang="en-US" dirty="0"/>
              <a:t>How Does Prayer Strengthen a Relationship?</a:t>
            </a:r>
          </a:p>
        </p:txBody>
      </p:sp>
      <p:sp>
        <p:nvSpPr>
          <p:cNvPr id="3" name="Content Placeholder 2">
            <a:extLst>
              <a:ext uri="{FF2B5EF4-FFF2-40B4-BE49-F238E27FC236}">
                <a16:creationId xmlns:a16="http://schemas.microsoft.com/office/drawing/2014/main" id="{3792CE94-EA9B-6645-ADF7-FDC4E06AD829}"/>
              </a:ext>
            </a:extLst>
          </p:cNvPr>
          <p:cNvSpPr>
            <a:spLocks noGrp="1"/>
          </p:cNvSpPr>
          <p:nvPr>
            <p:ph idx="1"/>
          </p:nvPr>
        </p:nvSpPr>
        <p:spPr/>
        <p:txBody>
          <a:bodyPr>
            <a:normAutofit/>
          </a:bodyPr>
          <a:lstStyle/>
          <a:p>
            <a:r>
              <a:rPr lang="en-US" sz="2400" dirty="0"/>
              <a:t>Spending time with God</a:t>
            </a:r>
          </a:p>
          <a:p>
            <a:r>
              <a:rPr lang="en-US" sz="2400" dirty="0"/>
              <a:t>Spending time with family</a:t>
            </a:r>
          </a:p>
          <a:p>
            <a:r>
              <a:rPr lang="en-US" sz="2400" dirty="0"/>
              <a:t>Spending time with the body of Christ</a:t>
            </a:r>
          </a:p>
        </p:txBody>
      </p:sp>
    </p:spTree>
    <p:extLst>
      <p:ext uri="{BB962C8B-B14F-4D97-AF65-F5344CB8AC3E}">
        <p14:creationId xmlns:p14="http://schemas.microsoft.com/office/powerpoint/2010/main" val="124461332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69FFAC-BF2F-7647-93E9-387F03891EC3}"/>
              </a:ext>
            </a:extLst>
          </p:cNvPr>
          <p:cNvSpPr>
            <a:spLocks noGrp="1"/>
          </p:cNvSpPr>
          <p:nvPr>
            <p:ph type="title"/>
          </p:nvPr>
        </p:nvSpPr>
        <p:spPr/>
        <p:txBody>
          <a:bodyPr/>
          <a:lstStyle/>
          <a:p>
            <a:r>
              <a:rPr lang="en-US" dirty="0"/>
              <a:t>Results of Prayer</a:t>
            </a:r>
          </a:p>
        </p:txBody>
      </p:sp>
      <p:sp>
        <p:nvSpPr>
          <p:cNvPr id="3" name="Content Placeholder 2">
            <a:extLst>
              <a:ext uri="{FF2B5EF4-FFF2-40B4-BE49-F238E27FC236}">
                <a16:creationId xmlns:a16="http://schemas.microsoft.com/office/drawing/2014/main" id="{0ABC0FBC-226D-4E42-9A3E-1AFCACB6B029}"/>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88337962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69FFAC-BF2F-7647-93E9-387F03891EC3}"/>
              </a:ext>
            </a:extLst>
          </p:cNvPr>
          <p:cNvSpPr>
            <a:spLocks noGrp="1"/>
          </p:cNvSpPr>
          <p:nvPr>
            <p:ph type="title"/>
          </p:nvPr>
        </p:nvSpPr>
        <p:spPr/>
        <p:txBody>
          <a:bodyPr/>
          <a:lstStyle/>
          <a:p>
            <a:r>
              <a:rPr lang="en-US" dirty="0"/>
              <a:t>Results of Prayer</a:t>
            </a:r>
          </a:p>
        </p:txBody>
      </p:sp>
      <p:sp>
        <p:nvSpPr>
          <p:cNvPr id="3" name="Content Placeholder 2">
            <a:extLst>
              <a:ext uri="{FF2B5EF4-FFF2-40B4-BE49-F238E27FC236}">
                <a16:creationId xmlns:a16="http://schemas.microsoft.com/office/drawing/2014/main" id="{0ABC0FBC-226D-4E42-9A3E-1AFCACB6B029}"/>
              </a:ext>
            </a:extLst>
          </p:cNvPr>
          <p:cNvSpPr>
            <a:spLocks noGrp="1"/>
          </p:cNvSpPr>
          <p:nvPr>
            <p:ph idx="1"/>
          </p:nvPr>
        </p:nvSpPr>
        <p:spPr>
          <a:xfrm>
            <a:off x="1640401" y="1540189"/>
            <a:ext cx="7046399" cy="3777622"/>
          </a:xfrm>
        </p:spPr>
        <p:txBody>
          <a:bodyPr>
            <a:normAutofit/>
          </a:bodyPr>
          <a:lstStyle/>
          <a:p>
            <a:r>
              <a:rPr lang="en-US" sz="2000" dirty="0"/>
              <a:t>Samson’s strength restored – Judges 16:28</a:t>
            </a:r>
          </a:p>
          <a:p>
            <a:r>
              <a:rPr lang="en-US" sz="2000" dirty="0"/>
              <a:t>Hannah had a son – 1  Sam 1:12-18</a:t>
            </a:r>
          </a:p>
          <a:p>
            <a:r>
              <a:rPr lang="en-US" sz="2000" dirty="0"/>
              <a:t>God’s power is displayed (Elijah) – 1 Kings 18:36-39</a:t>
            </a:r>
          </a:p>
          <a:p>
            <a:r>
              <a:rPr lang="en-US" sz="2000" dirty="0"/>
              <a:t>Hezekiah’s life was extended – 2 Kings 20:1-6</a:t>
            </a:r>
          </a:p>
          <a:p>
            <a:r>
              <a:rPr lang="en-US" sz="2000" dirty="0"/>
              <a:t>Daniel receives insight and favor – Daniel 2:16-23</a:t>
            </a:r>
          </a:p>
          <a:p>
            <a:r>
              <a:rPr lang="en-US" sz="2000" dirty="0"/>
              <a:t>Jesus received peace about God’s Will – Luke 22:42</a:t>
            </a:r>
          </a:p>
          <a:p>
            <a:r>
              <a:rPr lang="en-US" sz="2000" dirty="0"/>
              <a:t>Peter is freed from prison – Acts 12:5-11</a:t>
            </a:r>
          </a:p>
          <a:p>
            <a:endParaRPr lang="en-US" sz="2000" dirty="0"/>
          </a:p>
          <a:p>
            <a:endParaRPr lang="en-US" sz="2000" dirty="0"/>
          </a:p>
          <a:p>
            <a:endParaRPr lang="en-US" sz="2000" dirty="0"/>
          </a:p>
        </p:txBody>
      </p:sp>
    </p:spTree>
    <p:extLst>
      <p:ext uri="{BB962C8B-B14F-4D97-AF65-F5344CB8AC3E}">
        <p14:creationId xmlns:p14="http://schemas.microsoft.com/office/powerpoint/2010/main" val="341821215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C7442C-1EE6-624E-A778-ADD09092998E}"/>
              </a:ext>
            </a:extLst>
          </p:cNvPr>
          <p:cNvSpPr>
            <a:spLocks noGrp="1"/>
          </p:cNvSpPr>
          <p:nvPr>
            <p:ph type="title"/>
          </p:nvPr>
        </p:nvSpPr>
        <p:spPr/>
        <p:txBody>
          <a:bodyPr/>
          <a:lstStyle/>
          <a:p>
            <a:r>
              <a:rPr lang="en-US" dirty="0"/>
              <a:t>Why We Pray</a:t>
            </a:r>
          </a:p>
        </p:txBody>
      </p:sp>
      <p:sp>
        <p:nvSpPr>
          <p:cNvPr id="3" name="Content Placeholder 2">
            <a:extLst>
              <a:ext uri="{FF2B5EF4-FFF2-40B4-BE49-F238E27FC236}">
                <a16:creationId xmlns:a16="http://schemas.microsoft.com/office/drawing/2014/main" id="{19AE86BC-8F5A-B241-93FC-F2FF653F8465}"/>
              </a:ext>
            </a:extLst>
          </p:cNvPr>
          <p:cNvSpPr>
            <a:spLocks noGrp="1"/>
          </p:cNvSpPr>
          <p:nvPr>
            <p:ph idx="1"/>
          </p:nvPr>
        </p:nvSpPr>
        <p:spPr>
          <a:xfrm>
            <a:off x="1942415" y="1510146"/>
            <a:ext cx="6591985" cy="3777622"/>
          </a:xfrm>
        </p:spPr>
        <p:txBody>
          <a:bodyPr>
            <a:normAutofit lnSpcReduction="10000"/>
          </a:bodyPr>
          <a:lstStyle/>
          <a:p>
            <a:r>
              <a:rPr lang="en-US" dirty="0"/>
              <a:t>We must be able to pray at all times because we aren’t always going to be in a “church” environment.</a:t>
            </a:r>
          </a:p>
          <a:p>
            <a:r>
              <a:rPr lang="en-US" dirty="0"/>
              <a:t>We must be able to overcome when we are out on the battlefield.</a:t>
            </a:r>
          </a:p>
          <a:p>
            <a:r>
              <a:rPr lang="en-US" dirty="0"/>
              <a:t>It’s our prayers that connects and keeps us close to our greatest source of power.</a:t>
            </a:r>
          </a:p>
          <a:p>
            <a:r>
              <a:rPr lang="en-US" dirty="0"/>
              <a:t>When we are able to over come life’s challenges, our relationship with God deepens.</a:t>
            </a:r>
          </a:p>
          <a:p>
            <a:r>
              <a:rPr lang="en-US" dirty="0"/>
              <a:t>We begin to understand more and more through prayer (remember that prayer is a two way street…a time to request and a time to receive) God’ will for our life.</a:t>
            </a:r>
          </a:p>
          <a:p>
            <a:pPr marL="0" indent="0">
              <a:buNone/>
            </a:pPr>
            <a:endParaRPr lang="en-US" dirty="0"/>
          </a:p>
        </p:txBody>
      </p:sp>
    </p:spTree>
    <p:extLst>
      <p:ext uri="{BB962C8B-B14F-4D97-AF65-F5344CB8AC3E}">
        <p14:creationId xmlns:p14="http://schemas.microsoft.com/office/powerpoint/2010/main" val="393713025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D26BF0-A144-1B42-9AF0-8F0D4B29A838}"/>
              </a:ext>
            </a:extLst>
          </p:cNvPr>
          <p:cNvSpPr>
            <a:spLocks noGrp="1"/>
          </p:cNvSpPr>
          <p:nvPr>
            <p:ph type="title"/>
          </p:nvPr>
        </p:nvSpPr>
        <p:spPr/>
        <p:txBody>
          <a:bodyPr/>
          <a:lstStyle/>
          <a:p>
            <a:r>
              <a:rPr lang="en-US" dirty="0"/>
              <a:t>Hands-up, Pair-up, Pray-up</a:t>
            </a:r>
          </a:p>
        </p:txBody>
      </p:sp>
      <p:sp>
        <p:nvSpPr>
          <p:cNvPr id="3" name="Content Placeholder 2">
            <a:extLst>
              <a:ext uri="{FF2B5EF4-FFF2-40B4-BE49-F238E27FC236}">
                <a16:creationId xmlns:a16="http://schemas.microsoft.com/office/drawing/2014/main" id="{F5E7426B-39CC-2240-9267-792E605E44F5}"/>
              </a:ext>
            </a:extLst>
          </p:cNvPr>
          <p:cNvSpPr>
            <a:spLocks noGrp="1"/>
          </p:cNvSpPr>
          <p:nvPr>
            <p:ph idx="1"/>
          </p:nvPr>
        </p:nvSpPr>
        <p:spPr/>
        <p:txBody>
          <a:bodyPr/>
          <a:lstStyle/>
          <a:p>
            <a:r>
              <a:rPr lang="en-US" dirty="0"/>
              <a:t>Prayer is like a superpower except you don’t have to be a superhero to have access to it</a:t>
            </a:r>
          </a:p>
        </p:txBody>
      </p:sp>
    </p:spTree>
    <p:extLst>
      <p:ext uri="{BB962C8B-B14F-4D97-AF65-F5344CB8AC3E}">
        <p14:creationId xmlns:p14="http://schemas.microsoft.com/office/powerpoint/2010/main" val="37302328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3A2ECB-4AD4-1A40-9A22-CBD3D2657BF0}"/>
              </a:ext>
            </a:extLst>
          </p:cNvPr>
          <p:cNvSpPr>
            <a:spLocks noGrp="1"/>
          </p:cNvSpPr>
          <p:nvPr>
            <p:ph type="title"/>
          </p:nvPr>
        </p:nvSpPr>
        <p:spPr/>
        <p:txBody>
          <a:bodyPr/>
          <a:lstStyle/>
          <a:p>
            <a:r>
              <a:rPr lang="en-US" dirty="0"/>
              <a:t>Types of Prayers</a:t>
            </a:r>
          </a:p>
        </p:txBody>
      </p:sp>
      <p:sp>
        <p:nvSpPr>
          <p:cNvPr id="3" name="Content Placeholder 2">
            <a:extLst>
              <a:ext uri="{FF2B5EF4-FFF2-40B4-BE49-F238E27FC236}">
                <a16:creationId xmlns:a16="http://schemas.microsoft.com/office/drawing/2014/main" id="{26449C96-7E64-CE48-B238-902C4D0219CE}"/>
              </a:ext>
            </a:extLst>
          </p:cNvPr>
          <p:cNvSpPr>
            <a:spLocks noGrp="1"/>
          </p:cNvSpPr>
          <p:nvPr>
            <p:ph idx="1"/>
          </p:nvPr>
        </p:nvSpPr>
        <p:spPr>
          <a:xfrm>
            <a:off x="1720742" y="1540188"/>
            <a:ext cx="7007622" cy="4347993"/>
          </a:xfrm>
        </p:spPr>
        <p:txBody>
          <a:bodyPr>
            <a:normAutofit/>
          </a:bodyPr>
          <a:lstStyle/>
          <a:p>
            <a:r>
              <a:rPr lang="en-US" sz="2000" dirty="0"/>
              <a:t>Communion (All day all the time)</a:t>
            </a:r>
          </a:p>
          <a:p>
            <a:r>
              <a:rPr lang="en-US" sz="2000" dirty="0"/>
              <a:t>Supplication (Lifting up your needs)</a:t>
            </a:r>
          </a:p>
          <a:p>
            <a:r>
              <a:rPr lang="en-US" sz="2000" dirty="0"/>
              <a:t>Intercession (On behalf of others)</a:t>
            </a:r>
          </a:p>
          <a:p>
            <a:r>
              <a:rPr lang="en-US" sz="2000" dirty="0"/>
              <a:t>Thanksgiving (What God has done for you)</a:t>
            </a:r>
          </a:p>
          <a:p>
            <a:r>
              <a:rPr lang="en-US" sz="2000" dirty="0"/>
              <a:t>Corporate (Agreement with others)</a:t>
            </a:r>
          </a:p>
          <a:p>
            <a:r>
              <a:rPr lang="en-US" sz="2000" dirty="0"/>
              <a:t>Worship (Focus on God and Who He is)</a:t>
            </a:r>
          </a:p>
          <a:p>
            <a:r>
              <a:rPr lang="en-US" sz="2000" dirty="0"/>
              <a:t>Consecration (Setting yourself apart to follow God’s will)</a:t>
            </a:r>
          </a:p>
          <a:p>
            <a:r>
              <a:rPr lang="en-US" sz="2000" dirty="0"/>
              <a:t>Imprecation (King David)</a:t>
            </a:r>
          </a:p>
          <a:p>
            <a:r>
              <a:rPr lang="en-US" sz="2000" dirty="0"/>
              <a:t>Blessing (That God will bless others)</a:t>
            </a:r>
          </a:p>
          <a:p>
            <a:endParaRPr lang="en-US" dirty="0"/>
          </a:p>
        </p:txBody>
      </p:sp>
    </p:spTree>
    <p:extLst>
      <p:ext uri="{BB962C8B-B14F-4D97-AF65-F5344CB8AC3E}">
        <p14:creationId xmlns:p14="http://schemas.microsoft.com/office/powerpoint/2010/main" val="7065283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F043AE-FB88-AD49-AE7F-01E00CCBB63A}"/>
              </a:ext>
            </a:extLst>
          </p:cNvPr>
          <p:cNvSpPr>
            <a:spLocks noGrp="1"/>
          </p:cNvSpPr>
          <p:nvPr>
            <p:ph type="title"/>
          </p:nvPr>
        </p:nvSpPr>
        <p:spPr/>
        <p:txBody>
          <a:bodyPr/>
          <a:lstStyle/>
          <a:p>
            <a:r>
              <a:rPr lang="en-US" dirty="0"/>
              <a:t>Why Do You Pray?</a:t>
            </a:r>
          </a:p>
        </p:txBody>
      </p:sp>
      <p:sp>
        <p:nvSpPr>
          <p:cNvPr id="3" name="Content Placeholder 2">
            <a:extLst>
              <a:ext uri="{FF2B5EF4-FFF2-40B4-BE49-F238E27FC236}">
                <a16:creationId xmlns:a16="http://schemas.microsoft.com/office/drawing/2014/main" id="{FF352A7C-E2F4-B64A-B090-C2A4213AC109}"/>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667464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F043AE-FB88-AD49-AE7F-01E00CCBB63A}"/>
              </a:ext>
            </a:extLst>
          </p:cNvPr>
          <p:cNvSpPr>
            <a:spLocks noGrp="1"/>
          </p:cNvSpPr>
          <p:nvPr>
            <p:ph type="title"/>
          </p:nvPr>
        </p:nvSpPr>
        <p:spPr/>
        <p:txBody>
          <a:bodyPr/>
          <a:lstStyle/>
          <a:p>
            <a:r>
              <a:rPr lang="en-US" dirty="0"/>
              <a:t>Why Do You Pray?</a:t>
            </a:r>
          </a:p>
        </p:txBody>
      </p:sp>
      <p:sp>
        <p:nvSpPr>
          <p:cNvPr id="3" name="Content Placeholder 2">
            <a:extLst>
              <a:ext uri="{FF2B5EF4-FFF2-40B4-BE49-F238E27FC236}">
                <a16:creationId xmlns:a16="http://schemas.microsoft.com/office/drawing/2014/main" id="{FF352A7C-E2F4-B64A-B090-C2A4213AC109}"/>
              </a:ext>
            </a:extLst>
          </p:cNvPr>
          <p:cNvSpPr>
            <a:spLocks noGrp="1"/>
          </p:cNvSpPr>
          <p:nvPr>
            <p:ph idx="1"/>
          </p:nvPr>
        </p:nvSpPr>
        <p:spPr>
          <a:xfrm>
            <a:off x="1676401" y="1676400"/>
            <a:ext cx="6858000" cy="4234822"/>
          </a:xfrm>
        </p:spPr>
        <p:txBody>
          <a:bodyPr/>
          <a:lstStyle/>
          <a:p>
            <a:r>
              <a:rPr lang="en-US" sz="2000" dirty="0"/>
              <a:t>To know and draw closer to God</a:t>
            </a:r>
          </a:p>
          <a:p>
            <a:r>
              <a:rPr lang="en-US" sz="2000" dirty="0"/>
              <a:t>Builds Our Relationship with Jesus (He prayed)</a:t>
            </a:r>
          </a:p>
          <a:p>
            <a:r>
              <a:rPr lang="en-US" sz="2000" dirty="0"/>
              <a:t>Helps Us Overcome Temptation</a:t>
            </a:r>
          </a:p>
          <a:p>
            <a:r>
              <a:rPr lang="en-US" sz="2000" dirty="0"/>
              <a:t>Helps Us Understand God's Will</a:t>
            </a:r>
          </a:p>
          <a:p>
            <a:r>
              <a:rPr lang="en-US" sz="2000" dirty="0"/>
              <a:t>A Weapon of Spiritual Warfare</a:t>
            </a:r>
          </a:p>
          <a:p>
            <a:r>
              <a:rPr lang="en-US" sz="2000" dirty="0"/>
              <a:t>For protection and healing (self, family, friends, etc.)</a:t>
            </a:r>
          </a:p>
          <a:p>
            <a:r>
              <a:rPr lang="en-US" sz="2000" dirty="0"/>
              <a:t>To show our gratitude for all He has done for us</a:t>
            </a:r>
          </a:p>
          <a:p>
            <a:endParaRPr lang="en-US" dirty="0"/>
          </a:p>
        </p:txBody>
      </p:sp>
    </p:spTree>
    <p:extLst>
      <p:ext uri="{BB962C8B-B14F-4D97-AF65-F5344CB8AC3E}">
        <p14:creationId xmlns:p14="http://schemas.microsoft.com/office/powerpoint/2010/main" val="36051796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142CD6-0D1C-A54D-8175-6ECCC2F6E3FF}"/>
              </a:ext>
            </a:extLst>
          </p:cNvPr>
          <p:cNvSpPr>
            <a:spLocks noGrp="1"/>
          </p:cNvSpPr>
          <p:nvPr>
            <p:ph type="title"/>
          </p:nvPr>
        </p:nvSpPr>
        <p:spPr/>
        <p:txBody>
          <a:bodyPr/>
          <a:lstStyle/>
          <a:p>
            <a:r>
              <a:rPr lang="en-US" dirty="0"/>
              <a:t>Reasons to Pray</a:t>
            </a:r>
          </a:p>
        </p:txBody>
      </p:sp>
      <p:sp>
        <p:nvSpPr>
          <p:cNvPr id="3" name="Content Placeholder 2">
            <a:extLst>
              <a:ext uri="{FF2B5EF4-FFF2-40B4-BE49-F238E27FC236}">
                <a16:creationId xmlns:a16="http://schemas.microsoft.com/office/drawing/2014/main" id="{DD85B0E3-C348-9C42-82ED-F22828BCE3AF}"/>
              </a:ext>
            </a:extLst>
          </p:cNvPr>
          <p:cNvSpPr>
            <a:spLocks noGrp="1"/>
          </p:cNvSpPr>
          <p:nvPr>
            <p:ph idx="1"/>
          </p:nvPr>
        </p:nvSpPr>
        <p:spPr/>
        <p:txBody>
          <a:bodyPr/>
          <a:lstStyle/>
          <a:p>
            <a:endParaRPr lang="en-US" dirty="0"/>
          </a:p>
        </p:txBody>
      </p:sp>
    </p:spTree>
    <p:extLst>
      <p:ext uri="{BB962C8B-B14F-4D97-AF65-F5344CB8AC3E}">
        <p14:creationId xmlns:p14="http://schemas.microsoft.com/office/powerpoint/2010/main" val="31414215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142CD6-0D1C-A54D-8175-6ECCC2F6E3FF}"/>
              </a:ext>
            </a:extLst>
          </p:cNvPr>
          <p:cNvSpPr>
            <a:spLocks noGrp="1"/>
          </p:cNvSpPr>
          <p:nvPr>
            <p:ph type="title"/>
          </p:nvPr>
        </p:nvSpPr>
        <p:spPr/>
        <p:txBody>
          <a:bodyPr/>
          <a:lstStyle/>
          <a:p>
            <a:r>
              <a:rPr lang="en-US" dirty="0"/>
              <a:t>Reasons to Pray</a:t>
            </a:r>
          </a:p>
        </p:txBody>
      </p:sp>
      <p:sp>
        <p:nvSpPr>
          <p:cNvPr id="3" name="Content Placeholder 2">
            <a:extLst>
              <a:ext uri="{FF2B5EF4-FFF2-40B4-BE49-F238E27FC236}">
                <a16:creationId xmlns:a16="http://schemas.microsoft.com/office/drawing/2014/main" id="{DD85B0E3-C348-9C42-82ED-F22828BCE3AF}"/>
              </a:ext>
            </a:extLst>
          </p:cNvPr>
          <p:cNvSpPr>
            <a:spLocks noGrp="1"/>
          </p:cNvSpPr>
          <p:nvPr>
            <p:ph idx="1"/>
          </p:nvPr>
        </p:nvSpPr>
        <p:spPr>
          <a:xfrm>
            <a:off x="1942415" y="1540189"/>
            <a:ext cx="6591985" cy="3777622"/>
          </a:xfrm>
        </p:spPr>
        <p:txBody>
          <a:bodyPr>
            <a:normAutofit/>
          </a:bodyPr>
          <a:lstStyle/>
          <a:p>
            <a:r>
              <a:rPr lang="en-US" sz="2000" dirty="0"/>
              <a:t>To Seek the face of God</a:t>
            </a:r>
          </a:p>
          <a:p>
            <a:r>
              <a:rPr lang="en-US" sz="2000" dirty="0"/>
              <a:t>For Physical and Emotional Peace</a:t>
            </a:r>
          </a:p>
          <a:p>
            <a:r>
              <a:rPr lang="en-US" sz="2000" dirty="0"/>
              <a:t>Favor</a:t>
            </a:r>
          </a:p>
          <a:p>
            <a:r>
              <a:rPr lang="en-US" sz="2000" dirty="0"/>
              <a:t>Wisdom</a:t>
            </a:r>
          </a:p>
          <a:p>
            <a:r>
              <a:rPr lang="en-US" sz="2000" dirty="0"/>
              <a:t>Direction/Guidance</a:t>
            </a:r>
          </a:p>
          <a:p>
            <a:r>
              <a:rPr lang="en-US" sz="2000" dirty="0"/>
              <a:t>Healing</a:t>
            </a:r>
          </a:p>
          <a:p>
            <a:r>
              <a:rPr lang="en-US" sz="2000" dirty="0"/>
              <a:t>Increase</a:t>
            </a:r>
          </a:p>
          <a:p>
            <a:r>
              <a:rPr lang="en-US" sz="2000" dirty="0"/>
              <a:t>Strength</a:t>
            </a:r>
          </a:p>
        </p:txBody>
      </p:sp>
    </p:spTree>
    <p:extLst>
      <p:ext uri="{BB962C8B-B14F-4D97-AF65-F5344CB8AC3E}">
        <p14:creationId xmlns:p14="http://schemas.microsoft.com/office/powerpoint/2010/main" val="23829278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142CD6-0D1C-A54D-8175-6ECCC2F6E3FF}"/>
              </a:ext>
            </a:extLst>
          </p:cNvPr>
          <p:cNvSpPr>
            <a:spLocks noGrp="1"/>
          </p:cNvSpPr>
          <p:nvPr>
            <p:ph type="title"/>
          </p:nvPr>
        </p:nvSpPr>
        <p:spPr/>
        <p:txBody>
          <a:bodyPr/>
          <a:lstStyle/>
          <a:p>
            <a:r>
              <a:rPr lang="en-US" dirty="0"/>
              <a:t>Why Do You Pray?</a:t>
            </a:r>
          </a:p>
        </p:txBody>
      </p:sp>
      <p:sp>
        <p:nvSpPr>
          <p:cNvPr id="3" name="Content Placeholder 2">
            <a:extLst>
              <a:ext uri="{FF2B5EF4-FFF2-40B4-BE49-F238E27FC236}">
                <a16:creationId xmlns:a16="http://schemas.microsoft.com/office/drawing/2014/main" id="{DD85B0E3-C348-9C42-82ED-F22828BCE3AF}"/>
              </a:ext>
            </a:extLst>
          </p:cNvPr>
          <p:cNvSpPr>
            <a:spLocks noGrp="1"/>
          </p:cNvSpPr>
          <p:nvPr>
            <p:ph idx="1"/>
          </p:nvPr>
        </p:nvSpPr>
        <p:spPr/>
        <p:txBody>
          <a:bodyPr>
            <a:normAutofit/>
          </a:bodyPr>
          <a:lstStyle/>
          <a:p>
            <a:r>
              <a:rPr lang="en-US" sz="2000" dirty="0"/>
              <a:t>To Seek God (quality time)</a:t>
            </a:r>
          </a:p>
          <a:p>
            <a:pPr lvl="1"/>
            <a:endParaRPr lang="en-US" sz="1800" dirty="0"/>
          </a:p>
        </p:txBody>
      </p:sp>
    </p:spTree>
    <p:extLst>
      <p:ext uri="{BB962C8B-B14F-4D97-AF65-F5344CB8AC3E}">
        <p14:creationId xmlns:p14="http://schemas.microsoft.com/office/powerpoint/2010/main" val="35364415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142CD6-0D1C-A54D-8175-6ECCC2F6E3FF}"/>
              </a:ext>
            </a:extLst>
          </p:cNvPr>
          <p:cNvSpPr>
            <a:spLocks noGrp="1"/>
          </p:cNvSpPr>
          <p:nvPr>
            <p:ph type="title"/>
          </p:nvPr>
        </p:nvSpPr>
        <p:spPr/>
        <p:txBody>
          <a:bodyPr/>
          <a:lstStyle/>
          <a:p>
            <a:r>
              <a:rPr lang="en-US" dirty="0"/>
              <a:t>Reasons to Pray</a:t>
            </a:r>
          </a:p>
        </p:txBody>
      </p:sp>
      <p:sp>
        <p:nvSpPr>
          <p:cNvPr id="3" name="Content Placeholder 2">
            <a:extLst>
              <a:ext uri="{FF2B5EF4-FFF2-40B4-BE49-F238E27FC236}">
                <a16:creationId xmlns:a16="http://schemas.microsoft.com/office/drawing/2014/main" id="{DD85B0E3-C348-9C42-82ED-F22828BCE3AF}"/>
              </a:ext>
            </a:extLst>
          </p:cNvPr>
          <p:cNvSpPr>
            <a:spLocks noGrp="1"/>
          </p:cNvSpPr>
          <p:nvPr>
            <p:ph idx="1"/>
          </p:nvPr>
        </p:nvSpPr>
        <p:spPr>
          <a:xfrm>
            <a:off x="955965" y="1540188"/>
            <a:ext cx="7966362" cy="5470211"/>
          </a:xfrm>
        </p:spPr>
        <p:txBody>
          <a:bodyPr>
            <a:normAutofit/>
          </a:bodyPr>
          <a:lstStyle/>
          <a:p>
            <a:r>
              <a:rPr lang="en-US" sz="2000" dirty="0"/>
              <a:t>To Seek the face of God </a:t>
            </a:r>
          </a:p>
          <a:p>
            <a:pPr lvl="1"/>
            <a:r>
              <a:rPr lang="en-US" sz="1800" dirty="0"/>
              <a:t>6 Seek the Lord while he may be found; call on him while he is near. 7 Let the wicked forsake their ways and the unrighteous their thoughts. Let them turn to the Lord, and he will have mercy on them, and to our God, for he will freely pardon.													Isaiah 55:6-7 NLT</a:t>
            </a:r>
          </a:p>
          <a:p>
            <a:pPr lvl="1"/>
            <a:r>
              <a:rPr lang="en-US" sz="1800" dirty="0"/>
              <a:t>6 But when you pray, go away by yourself, shut the door behind you, and pray to your Father in private. Then your Father, who sees everything, will reward you.  																	Matt 6:6 NLT</a:t>
            </a:r>
          </a:p>
          <a:p>
            <a:pPr lvl="1"/>
            <a:r>
              <a:rPr lang="en-US" sz="1800" dirty="0"/>
              <a:t>11 Search for the Lord and for his strength; continually seek him									1 Chronicles 16:11 NLT</a:t>
            </a:r>
          </a:p>
          <a:p>
            <a:pPr lvl="1"/>
            <a:endParaRPr lang="en-US" sz="1800" dirty="0"/>
          </a:p>
          <a:p>
            <a:pPr lvl="1"/>
            <a:endParaRPr lang="en-US" sz="1800" dirty="0"/>
          </a:p>
        </p:txBody>
      </p:sp>
    </p:spTree>
    <p:extLst>
      <p:ext uri="{BB962C8B-B14F-4D97-AF65-F5344CB8AC3E}">
        <p14:creationId xmlns:p14="http://schemas.microsoft.com/office/powerpoint/2010/main" val="1845733597"/>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2C333A"/>
      </a:dk2>
      <a:lt2>
        <a:srgbClr val="D6ECED"/>
      </a:lt2>
      <a:accent1>
        <a:srgbClr val="DE32DE"/>
      </a:accent1>
      <a:accent2>
        <a:srgbClr val="F42B8A"/>
      </a:accent2>
      <a:accent3>
        <a:srgbClr val="349FE7"/>
      </a:accent3>
      <a:accent4>
        <a:srgbClr val="565FF8"/>
      </a:accent4>
      <a:accent5>
        <a:srgbClr val="876BE7"/>
      </a:accent5>
      <a:accent6>
        <a:srgbClr val="F268C2"/>
      </a:accent6>
      <a:hlink>
        <a:srgbClr val="F55CF9"/>
      </a:hlink>
      <a:folHlink>
        <a:srgbClr val="E8A0EE"/>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F20B7C8E-B819-43F3-AAF9-EE50B1A83630}"/>
    </a:ext>
  </a:extLst>
</a:theme>
</file>

<file path=docProps/app.xml><?xml version="1.0" encoding="utf-8"?>
<Properties xmlns="http://schemas.openxmlformats.org/officeDocument/2006/extended-properties" xmlns:vt="http://schemas.openxmlformats.org/officeDocument/2006/docPropsVTypes">
  <Template>Wisp</Template>
  <TotalTime>838</TotalTime>
  <Words>574</Words>
  <Application>Microsoft Office PowerPoint</Application>
  <PresentationFormat>On-screen Show (4:3)</PresentationFormat>
  <Paragraphs>113</Paragraphs>
  <Slides>29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29</vt:i4>
      </vt:variant>
    </vt:vector>
  </HeadingPairs>
  <TitlesOfParts>
    <vt:vector size="33" baseType="lpstr">
      <vt:lpstr>Arial</vt:lpstr>
      <vt:lpstr>Century Gothic</vt:lpstr>
      <vt:lpstr>Wingdings 3</vt:lpstr>
      <vt:lpstr>Wisp</vt:lpstr>
      <vt:lpstr>Strengthen Your Relationships Through Prayer</vt:lpstr>
      <vt:lpstr>Types of Prayers</vt:lpstr>
      <vt:lpstr>Types of Prayers</vt:lpstr>
      <vt:lpstr>Why Do You Pray?</vt:lpstr>
      <vt:lpstr>Why Do You Pray?</vt:lpstr>
      <vt:lpstr>Reasons to Pray</vt:lpstr>
      <vt:lpstr>Reasons to Pray</vt:lpstr>
      <vt:lpstr>Why Do You Pray?</vt:lpstr>
      <vt:lpstr>Reasons to Pray</vt:lpstr>
      <vt:lpstr>Why Do You Pray?</vt:lpstr>
      <vt:lpstr>Reasons to Pray</vt:lpstr>
      <vt:lpstr>Why Do You Pray?</vt:lpstr>
      <vt:lpstr>Reasons to Pray</vt:lpstr>
      <vt:lpstr>Why Do You Pray?</vt:lpstr>
      <vt:lpstr>Reasons to Pray</vt:lpstr>
      <vt:lpstr>Why Do You Pray?</vt:lpstr>
      <vt:lpstr>Reasons to Pray</vt:lpstr>
      <vt:lpstr>Why Do You Pray?</vt:lpstr>
      <vt:lpstr>Reasons to Pray</vt:lpstr>
      <vt:lpstr>Why Do You Pray?</vt:lpstr>
      <vt:lpstr>Reasons to Pray</vt:lpstr>
      <vt:lpstr>Why Do You Pray?</vt:lpstr>
      <vt:lpstr>Reasons to Pray</vt:lpstr>
      <vt:lpstr>How Does Prayer Strengthen a Relationship?</vt:lpstr>
      <vt:lpstr>How Does Prayer Strengthen a Relationship?</vt:lpstr>
      <vt:lpstr>Results of Prayer</vt:lpstr>
      <vt:lpstr>Results of Prayer</vt:lpstr>
      <vt:lpstr>Why We Pray</vt:lpstr>
      <vt:lpstr>Hands-up, Pair-up, Pray-up</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Strengthen Your Relationships Through Prayer</dc:title>
  <dc:creator>Microsoft Office User</dc:creator>
  <cp:lastModifiedBy>Abiding Faith</cp:lastModifiedBy>
  <cp:revision>28</cp:revision>
  <dcterms:created xsi:type="dcterms:W3CDTF">2019-05-07T01:15:07Z</dcterms:created>
  <dcterms:modified xsi:type="dcterms:W3CDTF">2019-05-09T00:16:52Z</dcterms:modified>
</cp:coreProperties>
</file>