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handoutMasterIdLst>
    <p:handoutMasterId r:id="rId26"/>
  </p:handoutMasterIdLst>
  <p:sldIdLst>
    <p:sldId id="256" r:id="rId2"/>
    <p:sldId id="261" r:id="rId3"/>
    <p:sldId id="257" r:id="rId4"/>
    <p:sldId id="258" r:id="rId5"/>
    <p:sldId id="259" r:id="rId6"/>
    <p:sldId id="278" r:id="rId7"/>
    <p:sldId id="260" r:id="rId8"/>
    <p:sldId id="262" r:id="rId9"/>
    <p:sldId id="279" r:id="rId10"/>
    <p:sldId id="263" r:id="rId11"/>
    <p:sldId id="264" r:id="rId12"/>
    <p:sldId id="280" r:id="rId13"/>
    <p:sldId id="266" r:id="rId14"/>
    <p:sldId id="274" r:id="rId15"/>
    <p:sldId id="275" r:id="rId16"/>
    <p:sldId id="276" r:id="rId17"/>
    <p:sldId id="277" r:id="rId18"/>
    <p:sldId id="273" r:id="rId19"/>
    <p:sldId id="265" r:id="rId20"/>
    <p:sldId id="267" r:id="rId21"/>
    <p:sldId id="268" r:id="rId22"/>
    <p:sldId id="269" r:id="rId23"/>
    <p:sldId id="271" r:id="rId24"/>
    <p:sldId id="270"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326" y="54"/>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24ABA17-1619-41A7-9FB5-A3475E80FEC7}" type="datetimeFigureOut">
              <a:rPr lang="en-US" smtClean="0"/>
              <a:t>4/6/2016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FB0F6FB-B795-43A1-8375-F696C622F128}" type="slidenum">
              <a:rPr lang="en-US" smtClean="0"/>
              <a:t>‹#›</a:t>
            </a:fld>
            <a:endParaRPr lang="en-US"/>
          </a:p>
        </p:txBody>
      </p:sp>
    </p:spTree>
    <p:extLst>
      <p:ext uri="{BB962C8B-B14F-4D97-AF65-F5344CB8AC3E}">
        <p14:creationId xmlns:p14="http://schemas.microsoft.com/office/powerpoint/2010/main" val="401747510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57350" y="4464028"/>
            <a:ext cx="6858000" cy="1194650"/>
          </a:xfrm>
        </p:spPr>
        <p:txBody>
          <a:bodyPr wrap="none" anchor="t">
            <a:normAutofit/>
          </a:bodyPr>
          <a:lstStyle>
            <a:lvl1pPr algn="r">
              <a:defRPr sz="7200" b="0" spc="-225">
                <a:gradFill flip="none" rotWithShape="1">
                  <a:gsLst>
                    <a:gs pos="32000">
                      <a:schemeClr val="tx1">
                        <a:lumMod val="89000"/>
                      </a:schemeClr>
                    </a:gs>
                    <a:gs pos="100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1657349" y="3829878"/>
            <a:ext cx="6858000" cy="618523"/>
          </a:xfrm>
        </p:spPr>
        <p:txBody>
          <a:bodyPr anchor="b">
            <a:normAutofit/>
          </a:bodyPr>
          <a:lstStyle>
            <a:lvl1pPr marL="0" indent="0" algn="r">
              <a:buNone/>
              <a:defRPr sz="24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ED21260E-2199-4A5E-B183-31985C3CE74D}" type="datetimeFigureOut">
              <a:rPr lang="en-US" smtClean="0"/>
              <a:t>4/6/2016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2363233-E788-433D-8E72-69A9FBA005E5}" type="slidenum">
              <a:rPr lang="en-US" smtClean="0"/>
              <a:t>‹#›</a:t>
            </a:fld>
            <a:endParaRPr lang="en-US" dirty="0"/>
          </a:p>
        </p:txBody>
      </p:sp>
    </p:spTree>
    <p:extLst>
      <p:ext uri="{BB962C8B-B14F-4D97-AF65-F5344CB8AC3E}">
        <p14:creationId xmlns:p14="http://schemas.microsoft.com/office/powerpoint/2010/main" val="1661532496"/>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367161"/>
            <a:ext cx="7886700" cy="819355"/>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29841" y="987426"/>
            <a:ext cx="7886700" cy="337973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629841" y="5186516"/>
            <a:ext cx="7885509" cy="682472"/>
          </a:xfrm>
        </p:spPr>
        <p:txBody>
          <a:bodyPr/>
          <a:lstStyle>
            <a:lvl1pPr marL="0" indent="0">
              <a:buNone/>
              <a:defRPr sz="12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21260E-2199-4A5E-B183-31985C3CE74D}" type="datetimeFigureOut">
              <a:rPr lang="en-US" smtClean="0"/>
              <a:t>4/6/2016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2363233-E788-433D-8E72-69A9FBA005E5}" type="slidenum">
              <a:rPr lang="en-US" smtClean="0"/>
              <a:t>‹#›</a:t>
            </a:fld>
            <a:endParaRPr lang="en-US" dirty="0"/>
          </a:p>
        </p:txBody>
      </p:sp>
    </p:spTree>
    <p:extLst>
      <p:ext uri="{BB962C8B-B14F-4D97-AF65-F5344CB8AC3E}">
        <p14:creationId xmlns:p14="http://schemas.microsoft.com/office/powerpoint/2010/main" val="33635295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3534344"/>
          </a:xfrm>
        </p:spPr>
        <p:txBody>
          <a:bodyPr anchor="ctr"/>
          <a:lstStyle>
            <a:lvl1pPr>
              <a:defRPr sz="2400"/>
            </a:lvl1pPr>
          </a:lstStyle>
          <a:p>
            <a:r>
              <a:rPr lang="en-US" smtClean="0"/>
              <a:t>Click to edit Master title style</a:t>
            </a:r>
            <a:endParaRPr lang="en-US" dirty="0"/>
          </a:p>
        </p:txBody>
      </p:sp>
      <p:sp>
        <p:nvSpPr>
          <p:cNvPr id="4" name="Text Placeholder 3"/>
          <p:cNvSpPr>
            <a:spLocks noGrp="1"/>
          </p:cNvSpPr>
          <p:nvPr>
            <p:ph type="body" sz="half" idx="2"/>
          </p:nvPr>
        </p:nvSpPr>
        <p:spPr>
          <a:xfrm>
            <a:off x="629841" y="4489399"/>
            <a:ext cx="7885509" cy="1501826"/>
          </a:xfrm>
        </p:spPr>
        <p:txBody>
          <a:bodyPr anchor="ct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21260E-2199-4A5E-B183-31985C3CE74D}" type="datetimeFigureOut">
              <a:rPr lang="en-US" smtClean="0"/>
              <a:t>4/6/2016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2363233-E788-433D-8E72-69A9FBA005E5}" type="slidenum">
              <a:rPr lang="en-US" smtClean="0"/>
              <a:t>‹#›</a:t>
            </a:fld>
            <a:endParaRPr lang="en-US" dirty="0"/>
          </a:p>
        </p:txBody>
      </p:sp>
    </p:spTree>
    <p:extLst>
      <p:ext uri="{BB962C8B-B14F-4D97-AF65-F5344CB8AC3E}">
        <p14:creationId xmlns:p14="http://schemas.microsoft.com/office/powerpoint/2010/main" val="42322057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365125"/>
            <a:ext cx="6977064" cy="2992904"/>
          </a:xfrm>
        </p:spPr>
        <p:txBody>
          <a:bodyPr anchor="ctr"/>
          <a:lstStyle>
            <a:lvl1pPr>
              <a:defRPr sz="33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290484" y="3365557"/>
            <a:ext cx="6564224" cy="548968"/>
          </a:xfrm>
        </p:spPr>
        <p:txBody>
          <a:bodyPr anchor="t">
            <a:normAutofit/>
          </a:bodyPr>
          <a:lstStyle>
            <a:lvl1pPr marL="0" indent="0">
              <a:buNone/>
              <a:defRPr sz="10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4" name="Text Placeholder 3"/>
          <p:cNvSpPr>
            <a:spLocks noGrp="1"/>
          </p:cNvSpPr>
          <p:nvPr>
            <p:ph type="body" sz="half" idx="2"/>
          </p:nvPr>
        </p:nvSpPr>
        <p:spPr>
          <a:xfrm>
            <a:off x="628650" y="4501729"/>
            <a:ext cx="7884318" cy="1489496"/>
          </a:xfrm>
        </p:spPr>
        <p:txBody>
          <a:bodyPr anchor="ctr">
            <a:normAutofit/>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21260E-2199-4A5E-B183-31985C3CE74D}" type="datetimeFigureOut">
              <a:rPr lang="en-US" smtClean="0"/>
              <a:t>4/6/2016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2363233-E788-433D-8E72-69A9FBA005E5}" type="slidenum">
              <a:rPr lang="en-US" smtClean="0"/>
              <a:t>‹#›</a:t>
            </a:fld>
            <a:endParaRPr lang="en-US" dirty="0"/>
          </a:p>
        </p:txBody>
      </p:sp>
      <p:sp>
        <p:nvSpPr>
          <p:cNvPr id="9" name="TextBox 8"/>
          <p:cNvSpPr txBox="1"/>
          <p:nvPr/>
        </p:nvSpPr>
        <p:spPr>
          <a:xfrm>
            <a:off x="833283" y="786824"/>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rPr>
              <a:t>“</a:t>
            </a:r>
          </a:p>
        </p:txBody>
      </p:sp>
      <p:sp>
        <p:nvSpPr>
          <p:cNvPr id="10" name="TextBox 9"/>
          <p:cNvSpPr txBox="1"/>
          <p:nvPr/>
        </p:nvSpPr>
        <p:spPr>
          <a:xfrm>
            <a:off x="7828359" y="2743200"/>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Tree>
    <p:extLst>
      <p:ext uri="{BB962C8B-B14F-4D97-AF65-F5344CB8AC3E}">
        <p14:creationId xmlns:p14="http://schemas.microsoft.com/office/powerpoint/2010/main" val="15956749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29841" y="2326968"/>
            <a:ext cx="7886700" cy="2511835"/>
          </a:xfrm>
        </p:spPr>
        <p:txBody>
          <a:bodyPr anchor="b">
            <a:normAutofit/>
          </a:bodyPr>
          <a:lstStyle>
            <a:lvl1pPr>
              <a:defRPr sz="4050"/>
            </a:lvl1pPr>
          </a:lstStyle>
          <a:p>
            <a:r>
              <a:rPr lang="en-US" smtClean="0"/>
              <a:t>Click to edit Master title style</a:t>
            </a:r>
            <a:endParaRPr lang="en-US" dirty="0"/>
          </a:p>
        </p:txBody>
      </p:sp>
      <p:sp>
        <p:nvSpPr>
          <p:cNvPr id="4" name="Text Placeholder 3"/>
          <p:cNvSpPr>
            <a:spLocks noGrp="1"/>
          </p:cNvSpPr>
          <p:nvPr>
            <p:ph type="body" sz="half" idx="2"/>
          </p:nvPr>
        </p:nvSpPr>
        <p:spPr>
          <a:xfrm>
            <a:off x="629841" y="4850581"/>
            <a:ext cx="7885509" cy="1140644"/>
          </a:xfrm>
        </p:spPr>
        <p:txBody>
          <a:bodyPr anchor="t"/>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21260E-2199-4A5E-B183-31985C3CE74D}" type="datetimeFigureOut">
              <a:rPr lang="en-US" smtClean="0"/>
              <a:t>4/6/2016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2363233-E788-433D-8E72-69A9FBA005E5}" type="slidenum">
              <a:rPr lang="en-US" smtClean="0"/>
              <a:t>‹#›</a:t>
            </a:fld>
            <a:endParaRPr lang="en-US" dirty="0"/>
          </a:p>
        </p:txBody>
      </p:sp>
    </p:spTree>
    <p:extLst>
      <p:ext uri="{BB962C8B-B14F-4D97-AF65-F5344CB8AC3E}">
        <p14:creationId xmlns:p14="http://schemas.microsoft.com/office/powerpoint/2010/main" val="12037090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628650" y="365126"/>
            <a:ext cx="78867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002961" y="1885950"/>
            <a:ext cx="2210150" cy="576262"/>
          </a:xfrm>
        </p:spPr>
        <p:txBody>
          <a:bodyPr anchor="b">
            <a:noAutofit/>
          </a:bodyPr>
          <a:lstStyle>
            <a:lvl1pPr marL="0" indent="0">
              <a:buNone/>
              <a:defRPr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8" name="Text Placeholder 3"/>
          <p:cNvSpPr>
            <a:spLocks noGrp="1"/>
          </p:cNvSpPr>
          <p:nvPr>
            <p:ph type="body" sz="half" idx="15"/>
          </p:nvPr>
        </p:nvSpPr>
        <p:spPr>
          <a:xfrm>
            <a:off x="1017598" y="2571750"/>
            <a:ext cx="2195513"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9" name="Text Placeholder 4"/>
          <p:cNvSpPr>
            <a:spLocks noGrp="1"/>
          </p:cNvSpPr>
          <p:nvPr>
            <p:ph type="body" sz="quarter" idx="3"/>
          </p:nvPr>
        </p:nvSpPr>
        <p:spPr>
          <a:xfrm>
            <a:off x="3440996" y="1885950"/>
            <a:ext cx="2202181" cy="576262"/>
          </a:xfrm>
        </p:spPr>
        <p:txBody>
          <a:bodyPr vert="horz" lIns="91440" tIns="45720" rIns="91440" bIns="45720" rtlCol="0" anchor="b">
            <a:noAutofit/>
          </a:bodyPr>
          <a:lstStyle>
            <a:lvl1pPr>
              <a:buNone/>
              <a:defRPr lang="en-US"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0" name="Text Placeholder 3"/>
          <p:cNvSpPr>
            <a:spLocks noGrp="1"/>
          </p:cNvSpPr>
          <p:nvPr>
            <p:ph type="body" sz="half" idx="16"/>
          </p:nvPr>
        </p:nvSpPr>
        <p:spPr>
          <a:xfrm>
            <a:off x="3433081" y="2571750"/>
            <a:ext cx="2210096"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11" name="Text Placeholder 4"/>
          <p:cNvSpPr>
            <a:spLocks noGrp="1"/>
          </p:cNvSpPr>
          <p:nvPr>
            <p:ph type="body" sz="quarter" idx="13"/>
          </p:nvPr>
        </p:nvSpPr>
        <p:spPr>
          <a:xfrm>
            <a:off x="5871777" y="1885950"/>
            <a:ext cx="2199085" cy="576262"/>
          </a:xfrm>
        </p:spPr>
        <p:txBody>
          <a:bodyPr vert="horz" lIns="91440" tIns="45720" rIns="91440" bIns="45720" rtlCol="0" anchor="b">
            <a:noAutofit/>
          </a:bodyPr>
          <a:lstStyle>
            <a:lvl1pPr>
              <a:buNone/>
              <a:defRPr lang="en-US" sz="18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2" name="Text Placeholder 3"/>
          <p:cNvSpPr>
            <a:spLocks noGrp="1"/>
          </p:cNvSpPr>
          <p:nvPr>
            <p:ph type="body" sz="half" idx="17"/>
          </p:nvPr>
        </p:nvSpPr>
        <p:spPr>
          <a:xfrm>
            <a:off x="5871777" y="2571750"/>
            <a:ext cx="2199085"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ED21260E-2199-4A5E-B183-31985C3CE74D}" type="datetimeFigureOut">
              <a:rPr lang="en-US" smtClean="0"/>
              <a:t>4/6/2016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2363233-E788-433D-8E72-69A9FBA005E5}" type="slidenum">
              <a:rPr lang="en-US" smtClean="0"/>
              <a:t>‹#›</a:t>
            </a:fld>
            <a:endParaRPr lang="en-US" dirty="0"/>
          </a:p>
        </p:txBody>
      </p:sp>
    </p:spTree>
    <p:extLst>
      <p:ext uri="{BB962C8B-B14F-4D97-AF65-F5344CB8AC3E}">
        <p14:creationId xmlns:p14="http://schemas.microsoft.com/office/powerpoint/2010/main" val="41855317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628650" y="365126"/>
            <a:ext cx="78867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99064" y="4297503"/>
            <a:ext cx="2205038"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20" name="Picture Placeholder 2"/>
          <p:cNvSpPr>
            <a:spLocks noGrp="1" noChangeAspect="1"/>
          </p:cNvSpPr>
          <p:nvPr>
            <p:ph type="pic" idx="15"/>
          </p:nvPr>
        </p:nvSpPr>
        <p:spPr>
          <a:xfrm>
            <a:off x="999064" y="2256354"/>
            <a:ext cx="220503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smtClean="0"/>
              <a:t>Click icon to add picture</a:t>
            </a:r>
            <a:endParaRPr lang="en-US" dirty="0"/>
          </a:p>
        </p:txBody>
      </p:sp>
      <p:sp>
        <p:nvSpPr>
          <p:cNvPr id="21" name="Text Placeholder 3"/>
          <p:cNvSpPr>
            <a:spLocks noGrp="1"/>
          </p:cNvSpPr>
          <p:nvPr>
            <p:ph type="body" sz="half" idx="18"/>
          </p:nvPr>
        </p:nvSpPr>
        <p:spPr>
          <a:xfrm>
            <a:off x="999064" y="4873766"/>
            <a:ext cx="2205038"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22" name="Text Placeholder 4"/>
          <p:cNvSpPr>
            <a:spLocks noGrp="1"/>
          </p:cNvSpPr>
          <p:nvPr>
            <p:ph type="body" sz="quarter" idx="3"/>
          </p:nvPr>
        </p:nvSpPr>
        <p:spPr>
          <a:xfrm>
            <a:off x="3426748" y="4297503"/>
            <a:ext cx="2197894"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23" name="Picture Placeholder 2"/>
          <p:cNvSpPr>
            <a:spLocks noGrp="1" noChangeAspect="1"/>
          </p:cNvSpPr>
          <p:nvPr>
            <p:ph type="pic" idx="21"/>
          </p:nvPr>
        </p:nvSpPr>
        <p:spPr>
          <a:xfrm>
            <a:off x="3426747" y="2256354"/>
            <a:ext cx="2197894"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smtClean="0"/>
              <a:t>Click icon to add picture</a:t>
            </a:r>
            <a:endParaRPr lang="en-US" dirty="0"/>
          </a:p>
        </p:txBody>
      </p:sp>
      <p:sp>
        <p:nvSpPr>
          <p:cNvPr id="24" name="Text Placeholder 3"/>
          <p:cNvSpPr>
            <a:spLocks noGrp="1"/>
          </p:cNvSpPr>
          <p:nvPr>
            <p:ph type="body" sz="half" idx="19"/>
          </p:nvPr>
        </p:nvSpPr>
        <p:spPr>
          <a:xfrm>
            <a:off x="3425733" y="4873765"/>
            <a:ext cx="2200805"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25" name="Text Placeholder 4"/>
          <p:cNvSpPr>
            <a:spLocks noGrp="1"/>
          </p:cNvSpPr>
          <p:nvPr>
            <p:ph type="body" sz="quarter" idx="13"/>
          </p:nvPr>
        </p:nvSpPr>
        <p:spPr>
          <a:xfrm>
            <a:off x="5853242" y="4297503"/>
            <a:ext cx="2199085"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26" name="Picture Placeholder 2"/>
          <p:cNvSpPr>
            <a:spLocks noGrp="1" noChangeAspect="1"/>
          </p:cNvSpPr>
          <p:nvPr>
            <p:ph type="pic" idx="22"/>
          </p:nvPr>
        </p:nvSpPr>
        <p:spPr>
          <a:xfrm>
            <a:off x="5853241" y="2256354"/>
            <a:ext cx="219908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smtClean="0"/>
              <a:t>Click icon to add picture</a:t>
            </a:r>
            <a:endParaRPr lang="en-US" dirty="0"/>
          </a:p>
        </p:txBody>
      </p:sp>
      <p:sp>
        <p:nvSpPr>
          <p:cNvPr id="27" name="Text Placeholder 3"/>
          <p:cNvSpPr>
            <a:spLocks noGrp="1"/>
          </p:cNvSpPr>
          <p:nvPr>
            <p:ph type="body" sz="half" idx="20"/>
          </p:nvPr>
        </p:nvSpPr>
        <p:spPr>
          <a:xfrm>
            <a:off x="5853148" y="4873763"/>
            <a:ext cx="2201998"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ED21260E-2199-4A5E-B183-31985C3CE74D}" type="datetimeFigureOut">
              <a:rPr lang="en-US" smtClean="0"/>
              <a:t>4/6/2016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2363233-E788-433D-8E72-69A9FBA005E5}" type="slidenum">
              <a:rPr lang="en-US" smtClean="0"/>
              <a:t>‹#›</a:t>
            </a:fld>
            <a:endParaRPr lang="en-US" dirty="0"/>
          </a:p>
        </p:txBody>
      </p:sp>
    </p:spTree>
    <p:extLst>
      <p:ext uri="{BB962C8B-B14F-4D97-AF65-F5344CB8AC3E}">
        <p14:creationId xmlns:p14="http://schemas.microsoft.com/office/powerpoint/2010/main" val="34985407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21260E-2199-4A5E-B183-31985C3CE74D}" type="datetimeFigureOut">
              <a:rPr lang="en-US" smtClean="0"/>
              <a:t>4/6/2016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2363233-E788-433D-8E72-69A9FBA005E5}" type="slidenum">
              <a:rPr lang="en-US" smtClean="0"/>
              <a:t>‹#›</a:t>
            </a:fld>
            <a:endParaRPr lang="en-US" dirty="0"/>
          </a:p>
        </p:txBody>
      </p:sp>
    </p:spTree>
    <p:extLst>
      <p:ext uri="{BB962C8B-B14F-4D97-AF65-F5344CB8AC3E}">
        <p14:creationId xmlns:p14="http://schemas.microsoft.com/office/powerpoint/2010/main" val="30983351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21260E-2199-4A5E-B183-31985C3CE74D}" type="datetimeFigureOut">
              <a:rPr lang="en-US" smtClean="0"/>
              <a:t>4/6/2016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2363233-E788-433D-8E72-69A9FBA005E5}" type="slidenum">
              <a:rPr lang="en-US" smtClean="0"/>
              <a:t>‹#›</a:t>
            </a:fld>
            <a:endParaRPr lang="en-US" dirty="0"/>
          </a:p>
        </p:txBody>
      </p:sp>
    </p:spTree>
    <p:extLst>
      <p:ext uri="{BB962C8B-B14F-4D97-AF65-F5344CB8AC3E}">
        <p14:creationId xmlns:p14="http://schemas.microsoft.com/office/powerpoint/2010/main" val="301755031"/>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21260E-2199-4A5E-B183-31985C3CE74D}" type="datetimeFigureOut">
              <a:rPr lang="en-US" smtClean="0"/>
              <a:t>4/6/2016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2363233-E788-433D-8E72-69A9FBA005E5}" type="slidenum">
              <a:rPr lang="en-US" smtClean="0"/>
              <a:t>‹#›</a:t>
            </a:fld>
            <a:endParaRPr lang="en-US" dirty="0"/>
          </a:p>
        </p:txBody>
      </p:sp>
    </p:spTree>
    <p:extLst>
      <p:ext uri="{BB962C8B-B14F-4D97-AF65-F5344CB8AC3E}">
        <p14:creationId xmlns:p14="http://schemas.microsoft.com/office/powerpoint/2010/main" val="34669669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640899" y="4464028"/>
            <a:ext cx="6858000" cy="1194650"/>
          </a:xfrm>
        </p:spPr>
        <p:txBody>
          <a:bodyPr wrap="none" anchor="t">
            <a:normAutofit/>
          </a:bodyPr>
          <a:lstStyle>
            <a:lvl1pPr algn="l">
              <a:defRPr sz="7200" b="0" spc="-225">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640899" y="3829878"/>
            <a:ext cx="6858000" cy="617822"/>
          </a:xfrm>
        </p:spPr>
        <p:txBody>
          <a:bodyPr anchor="b">
            <a:normAutofit/>
          </a:bodyPr>
          <a:lstStyle>
            <a:lvl1pPr marL="0" indent="0" algn="l">
              <a:buNone/>
              <a:defRPr sz="24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D21260E-2199-4A5E-B183-31985C3CE74D}" type="datetimeFigureOut">
              <a:rPr lang="en-US" smtClean="0"/>
              <a:t>4/6/2016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2363233-E788-433D-8E72-69A9FBA005E5}" type="slidenum">
              <a:rPr lang="en-US" smtClean="0"/>
              <a:t>‹#›</a:t>
            </a:fld>
            <a:endParaRPr lang="en-US" dirty="0"/>
          </a:p>
        </p:txBody>
      </p:sp>
    </p:spTree>
    <p:extLst>
      <p:ext uri="{BB962C8B-B14F-4D97-AF65-F5344CB8AC3E}">
        <p14:creationId xmlns:p14="http://schemas.microsoft.com/office/powerpoint/2010/main" val="30670064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40000" y="1825625"/>
            <a:ext cx="3768912"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39880" y="1825625"/>
            <a:ext cx="377547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D21260E-2199-4A5E-B183-31985C3CE74D}" type="datetimeFigureOut">
              <a:rPr lang="en-US" smtClean="0"/>
              <a:t>4/6/2016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2363233-E788-433D-8E72-69A9FBA005E5}" type="slidenum">
              <a:rPr lang="en-US" smtClean="0"/>
              <a:t>‹#›</a:t>
            </a:fld>
            <a:endParaRPr lang="en-US" dirty="0"/>
          </a:p>
        </p:txBody>
      </p:sp>
    </p:spTree>
    <p:extLst>
      <p:ext uri="{BB962C8B-B14F-4D97-AF65-F5344CB8AC3E}">
        <p14:creationId xmlns:p14="http://schemas.microsoft.com/office/powerpoint/2010/main" val="1957190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40000" y="1681163"/>
            <a:ext cx="3768912" cy="823912"/>
          </a:xfrm>
        </p:spPr>
        <p:txBody>
          <a:bodyPr anchor="b">
            <a:normAutofit/>
          </a:bodyPr>
          <a:lstStyle>
            <a:lvl1pPr marL="0" indent="0">
              <a:buNone/>
              <a:defRPr sz="20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840000" y="2505075"/>
            <a:ext cx="3768912"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39880" y="1681163"/>
            <a:ext cx="3776661" cy="823912"/>
          </a:xfrm>
        </p:spPr>
        <p:txBody>
          <a:bodyPr vert="horz" lIns="91440" tIns="45720" rIns="91440" bIns="45720" rtlCol="0" anchor="b">
            <a:normAutofit/>
          </a:bodyPr>
          <a:lstStyle>
            <a:lvl1pPr>
              <a:buNone/>
              <a:defRPr lang="en-US" sz="20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6" name="Content Placeholder 5"/>
          <p:cNvSpPr>
            <a:spLocks noGrp="1"/>
          </p:cNvSpPr>
          <p:nvPr>
            <p:ph sz="quarter" idx="4"/>
          </p:nvPr>
        </p:nvSpPr>
        <p:spPr>
          <a:xfrm>
            <a:off x="4739880" y="2505075"/>
            <a:ext cx="377666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D21260E-2199-4A5E-B183-31985C3CE74D}" type="datetimeFigureOut">
              <a:rPr lang="en-US" smtClean="0"/>
              <a:t>4/6/2016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2363233-E788-433D-8E72-69A9FBA005E5}" type="slidenum">
              <a:rPr lang="en-US" smtClean="0"/>
              <a:t>‹#›</a:t>
            </a:fld>
            <a:endParaRPr lang="en-US" dirty="0"/>
          </a:p>
        </p:txBody>
      </p:sp>
    </p:spTree>
    <p:extLst>
      <p:ext uri="{BB962C8B-B14F-4D97-AF65-F5344CB8AC3E}">
        <p14:creationId xmlns:p14="http://schemas.microsoft.com/office/powerpoint/2010/main" val="2302867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D21260E-2199-4A5E-B183-31985C3CE74D}" type="datetimeFigureOut">
              <a:rPr lang="en-US" smtClean="0"/>
              <a:t>4/6/2016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2363233-E788-433D-8E72-69A9FBA005E5}" type="slidenum">
              <a:rPr lang="en-US" smtClean="0"/>
              <a:t>‹#›</a:t>
            </a:fld>
            <a:endParaRPr lang="en-US" dirty="0"/>
          </a:p>
        </p:txBody>
      </p:sp>
    </p:spTree>
    <p:extLst>
      <p:ext uri="{BB962C8B-B14F-4D97-AF65-F5344CB8AC3E}">
        <p14:creationId xmlns:p14="http://schemas.microsoft.com/office/powerpoint/2010/main" val="29405189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21260E-2199-4A5E-B183-31985C3CE74D}" type="datetimeFigureOut">
              <a:rPr lang="en-US" smtClean="0"/>
              <a:t>4/6/2016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2363233-E788-433D-8E72-69A9FBA005E5}" type="slidenum">
              <a:rPr lang="en-US" smtClean="0"/>
              <a:t>‹#›</a:t>
            </a:fld>
            <a:endParaRPr lang="en-US" dirty="0"/>
          </a:p>
        </p:txBody>
      </p:sp>
    </p:spTree>
    <p:extLst>
      <p:ext uri="{BB962C8B-B14F-4D97-AF65-F5344CB8AC3E}">
        <p14:creationId xmlns:p14="http://schemas.microsoft.com/office/powerpoint/2010/main" val="1907246045"/>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0000" y="2057400"/>
            <a:ext cx="2739019" cy="3811588"/>
          </a:xfrm>
        </p:spPr>
        <p:txBody>
          <a:bodyPr>
            <a:normAutofit/>
          </a:bodyPr>
          <a:lstStyle>
            <a:lvl1pPr marL="0" indent="0">
              <a:buNone/>
              <a:defRPr sz="14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21260E-2199-4A5E-B183-31985C3CE74D}" type="datetimeFigureOut">
              <a:rPr lang="en-US" smtClean="0"/>
              <a:t>4/6/2016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2363233-E788-433D-8E72-69A9FBA005E5}" type="slidenum">
              <a:rPr lang="en-US" smtClean="0"/>
              <a:t>‹#›</a:t>
            </a:fld>
            <a:endParaRPr lang="en-US" dirty="0"/>
          </a:p>
        </p:txBody>
      </p:sp>
    </p:spTree>
    <p:extLst>
      <p:ext uri="{BB962C8B-B14F-4D97-AF65-F5344CB8AC3E}">
        <p14:creationId xmlns:p14="http://schemas.microsoft.com/office/powerpoint/2010/main" val="2919305830"/>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840000" y="2057400"/>
            <a:ext cx="2739019" cy="3811588"/>
          </a:xfrm>
        </p:spPr>
        <p:txBody>
          <a:bodyPr>
            <a:normAutofit/>
          </a:bodyPr>
          <a:lstStyle>
            <a:lvl1pPr marL="0" indent="0">
              <a:buNone/>
              <a:defRPr sz="14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21260E-2199-4A5E-B183-31985C3CE74D}" type="datetimeFigureOut">
              <a:rPr lang="en-US" smtClean="0"/>
              <a:t>4/6/2016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2363233-E788-433D-8E72-69A9FBA005E5}" type="slidenum">
              <a:rPr lang="en-US" smtClean="0"/>
              <a:t>‹#›</a:t>
            </a:fld>
            <a:endParaRPr lang="en-US" dirty="0"/>
          </a:p>
        </p:txBody>
      </p:sp>
    </p:spTree>
    <p:extLst>
      <p:ext uri="{BB962C8B-B14F-4D97-AF65-F5344CB8AC3E}">
        <p14:creationId xmlns:p14="http://schemas.microsoft.com/office/powerpoint/2010/main" val="1737591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l="-17000" r="-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40000" y="1825625"/>
            <a:ext cx="767535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ED21260E-2199-4A5E-B183-31985C3CE74D}" type="datetimeFigureOut">
              <a:rPr lang="en-US" smtClean="0"/>
              <a:t>4/6/2016</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22363233-E788-433D-8E72-69A9FBA005E5}" type="slidenum">
              <a:rPr lang="en-US" smtClean="0"/>
              <a:t>‹#›</a:t>
            </a:fld>
            <a:endParaRPr lang="en-US" dirty="0"/>
          </a:p>
        </p:txBody>
      </p:sp>
    </p:spTree>
    <p:extLst>
      <p:ext uri="{BB962C8B-B14F-4D97-AF65-F5344CB8AC3E}">
        <p14:creationId xmlns:p14="http://schemas.microsoft.com/office/powerpoint/2010/main" val="3459129362"/>
      </p:ext>
    </p:extLst>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 id="2147483781" r:id="rId13"/>
    <p:sldLayoutId id="2147483782" r:id="rId14"/>
    <p:sldLayoutId id="2147483783" r:id="rId15"/>
    <p:sldLayoutId id="2147483784" r:id="rId16"/>
    <p:sldLayoutId id="2147483785" r:id="rId17"/>
  </p:sldLayoutIdLst>
  <p:txStyles>
    <p:titleStyle>
      <a:lvl1pPr algn="l" defTabSz="685800" rtl="0" eaLnBrk="1" latinLnBrk="0" hangingPunct="1">
        <a:lnSpc>
          <a:spcPct val="90000"/>
        </a:lnSpc>
        <a:spcBef>
          <a:spcPct val="0"/>
        </a:spcBef>
        <a:buNone/>
        <a:defRPr sz="4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6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399" y="914401"/>
            <a:ext cx="7696201" cy="1904999"/>
          </a:xfrm>
        </p:spPr>
        <p:txBody>
          <a:bodyPr>
            <a:normAutofit fontScale="90000"/>
          </a:bodyPr>
          <a:lstStyle/>
          <a:p>
            <a:r>
              <a:rPr lang="en-US" dirty="0" smtClean="0"/>
              <a:t>Can Your Faith Save You?</a:t>
            </a:r>
            <a:br>
              <a:rPr lang="en-US" dirty="0" smtClean="0"/>
            </a:br>
            <a:r>
              <a:rPr lang="en-US" dirty="0" smtClean="0"/>
              <a:t>Building A </a:t>
            </a:r>
            <a:r>
              <a:rPr lang="en-US" dirty="0"/>
              <a:t>W</a:t>
            </a:r>
            <a:r>
              <a:rPr lang="en-US" dirty="0" smtClean="0"/>
              <a:t>all of Faith</a:t>
            </a:r>
            <a:endParaRPr lang="en-US" dirty="0"/>
          </a:p>
        </p:txBody>
      </p:sp>
      <p:sp>
        <p:nvSpPr>
          <p:cNvPr id="3" name="Subtitle 2"/>
          <p:cNvSpPr>
            <a:spLocks noGrp="1"/>
          </p:cNvSpPr>
          <p:nvPr>
            <p:ph type="subTitle" idx="1"/>
          </p:nvPr>
        </p:nvSpPr>
        <p:spPr>
          <a:xfrm>
            <a:off x="761999" y="3124200"/>
            <a:ext cx="8000999" cy="1676399"/>
          </a:xfrm>
        </p:spPr>
        <p:txBody>
          <a:bodyPr>
            <a:noAutofit/>
          </a:bodyPr>
          <a:lstStyle/>
          <a:p>
            <a:r>
              <a:rPr lang="en-US" sz="3600" dirty="0" smtClean="0"/>
              <a:t>What does it profit, my brethren, if someone says he has faith but does not have works? Can faith save him?</a:t>
            </a:r>
            <a:endParaRPr lang="en-US" sz="3600" dirty="0"/>
          </a:p>
        </p:txBody>
      </p:sp>
    </p:spTree>
    <p:extLst>
      <p:ext uri="{BB962C8B-B14F-4D97-AF65-F5344CB8AC3E}">
        <p14:creationId xmlns:p14="http://schemas.microsoft.com/office/powerpoint/2010/main" val="18664163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1006473"/>
          </a:xfrm>
        </p:spPr>
        <p:txBody>
          <a:bodyPr>
            <a:normAutofit fontScale="90000"/>
          </a:bodyPr>
          <a:lstStyle/>
          <a:p>
            <a:r>
              <a:rPr lang="en-US" dirty="0" smtClean="0"/>
              <a:t>Can Your Faith Save You?</a:t>
            </a:r>
            <a:br>
              <a:rPr lang="en-US" dirty="0" smtClean="0"/>
            </a:br>
            <a:endParaRPr lang="en-US" dirty="0"/>
          </a:p>
        </p:txBody>
      </p:sp>
      <p:sp>
        <p:nvSpPr>
          <p:cNvPr id="3" name="Content Placeholder 2"/>
          <p:cNvSpPr>
            <a:spLocks noGrp="1"/>
          </p:cNvSpPr>
          <p:nvPr>
            <p:ph idx="1"/>
          </p:nvPr>
        </p:nvSpPr>
        <p:spPr>
          <a:xfrm>
            <a:off x="304800" y="1066800"/>
            <a:ext cx="8210550" cy="5110163"/>
          </a:xfrm>
        </p:spPr>
        <p:txBody>
          <a:bodyPr>
            <a:noAutofit/>
          </a:bodyPr>
          <a:lstStyle/>
          <a:p>
            <a:r>
              <a:rPr lang="en-US" sz="2800" dirty="0" smtClean="0">
                <a:effectLst/>
              </a:rPr>
              <a:t>The letters of Paul to the Romans and the Galatians clearly establish our covenant relationship. "By faith through grace, the promise is sure to all the seed… that is of Abraham’s faith, who is the father of us all (Ro. 4:16). </a:t>
            </a:r>
          </a:p>
          <a:p>
            <a:r>
              <a:rPr lang="en-US" sz="2800" dirty="0" smtClean="0">
                <a:effectLst/>
              </a:rPr>
              <a:t>We must learn our covenant standing and rights so that we can have boldness to take our blessings. </a:t>
            </a:r>
          </a:p>
          <a:p>
            <a:r>
              <a:rPr lang="en-US" sz="2800" dirty="0" smtClean="0">
                <a:effectLst/>
              </a:rPr>
              <a:t>Satan wants us to be ignorant of his devices to  steal many benefits and blessings from us by not knowing what God is saying about our situation. </a:t>
            </a:r>
            <a:endParaRPr lang="en-US" sz="2800" dirty="0"/>
          </a:p>
        </p:txBody>
      </p:sp>
    </p:spTree>
    <p:extLst>
      <p:ext uri="{BB962C8B-B14F-4D97-AF65-F5344CB8AC3E}">
        <p14:creationId xmlns:p14="http://schemas.microsoft.com/office/powerpoint/2010/main" val="6290093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Can Your Faith Save You?</a:t>
            </a:r>
            <a:br>
              <a:rPr lang="en-US" dirty="0" smtClean="0"/>
            </a:br>
            <a:endParaRPr lang="en-US" dirty="0"/>
          </a:p>
        </p:txBody>
      </p:sp>
      <p:sp>
        <p:nvSpPr>
          <p:cNvPr id="3" name="Content Placeholder 2"/>
          <p:cNvSpPr>
            <a:spLocks noGrp="1"/>
          </p:cNvSpPr>
          <p:nvPr>
            <p:ph idx="1"/>
          </p:nvPr>
        </p:nvSpPr>
        <p:spPr>
          <a:xfrm>
            <a:off x="381000" y="1295400"/>
            <a:ext cx="8134350" cy="4648200"/>
          </a:xfrm>
        </p:spPr>
        <p:txBody>
          <a:bodyPr>
            <a:normAutofit/>
          </a:bodyPr>
          <a:lstStyle/>
          <a:p>
            <a:r>
              <a:rPr lang="en-US" sz="3200" dirty="0" smtClean="0">
                <a:effectLst/>
              </a:rPr>
              <a:t>To build a  wall of faith, your foundation you must accept that your words will establish life or death in your life. Jesus is the Word made flesh (John 1:1). </a:t>
            </a:r>
          </a:p>
          <a:p>
            <a:r>
              <a:rPr lang="en-US" sz="3200" dirty="0" smtClean="0">
                <a:effectLst/>
              </a:rPr>
              <a:t>We must proclaim His Word from the Bible. The wise man that built his house upon the rock was secure. His house withstood the wind and rains that beat against it. He heard the Word, accepted it and his foundation held firmly on the Rock. </a:t>
            </a:r>
          </a:p>
        </p:txBody>
      </p:sp>
    </p:spTree>
    <p:extLst>
      <p:ext uri="{BB962C8B-B14F-4D97-AF65-F5344CB8AC3E}">
        <p14:creationId xmlns:p14="http://schemas.microsoft.com/office/powerpoint/2010/main" val="2454858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Can Your Faith Save You?</a:t>
            </a:r>
            <a:br>
              <a:rPr lang="en-US" dirty="0"/>
            </a:br>
            <a:endParaRPr lang="en-US" dirty="0"/>
          </a:p>
        </p:txBody>
      </p:sp>
      <p:sp>
        <p:nvSpPr>
          <p:cNvPr id="3" name="Content Placeholder 2"/>
          <p:cNvSpPr>
            <a:spLocks noGrp="1"/>
          </p:cNvSpPr>
          <p:nvPr>
            <p:ph idx="1"/>
          </p:nvPr>
        </p:nvSpPr>
        <p:spPr>
          <a:xfrm>
            <a:off x="228600" y="1295400"/>
            <a:ext cx="8286750" cy="4724400"/>
          </a:xfrm>
        </p:spPr>
        <p:txBody>
          <a:bodyPr/>
          <a:lstStyle/>
          <a:p>
            <a:r>
              <a:rPr lang="en-US" sz="3600" dirty="0"/>
              <a:t>We build upon the apostles and prophets with Jesus as our Cornerstone. As Eph. 2:20-22 tells us clearly, we are built together for a holy temple and habitation for the Lord. </a:t>
            </a:r>
            <a:endParaRPr lang="en-US" sz="3600" dirty="0" smtClean="0"/>
          </a:p>
          <a:p>
            <a:r>
              <a:rPr lang="en-US" sz="3600" dirty="0" smtClean="0"/>
              <a:t>So </a:t>
            </a:r>
            <a:r>
              <a:rPr lang="en-US" sz="3600" dirty="0"/>
              <a:t>you become a tree of righteousness to bring forth good fruits. We must obey God and be fruitful, and then help others! </a:t>
            </a:r>
          </a:p>
          <a:p>
            <a:endParaRPr lang="en-US" dirty="0"/>
          </a:p>
        </p:txBody>
      </p:sp>
    </p:spTree>
    <p:extLst>
      <p:ext uri="{BB962C8B-B14F-4D97-AF65-F5344CB8AC3E}">
        <p14:creationId xmlns:p14="http://schemas.microsoft.com/office/powerpoint/2010/main" val="22786645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Can Your Faith Save You?</a:t>
            </a:r>
            <a:br>
              <a:rPr lang="en-US" dirty="0" smtClean="0"/>
            </a:br>
            <a:endParaRPr lang="en-US" dirty="0"/>
          </a:p>
        </p:txBody>
      </p:sp>
      <p:sp>
        <p:nvSpPr>
          <p:cNvPr id="3" name="Content Placeholder 2"/>
          <p:cNvSpPr>
            <a:spLocks noGrp="1"/>
          </p:cNvSpPr>
          <p:nvPr>
            <p:ph idx="1"/>
          </p:nvPr>
        </p:nvSpPr>
        <p:spPr>
          <a:xfrm>
            <a:off x="304800" y="1219200"/>
            <a:ext cx="8210550" cy="4648200"/>
          </a:xfrm>
        </p:spPr>
        <p:txBody>
          <a:bodyPr>
            <a:normAutofit/>
          </a:bodyPr>
          <a:lstStyle/>
          <a:p>
            <a:r>
              <a:rPr lang="en-US" sz="3600" dirty="0" smtClean="0">
                <a:effectLst/>
              </a:rPr>
              <a:t>It is labor, but not to earn faith, but to build your wall and prove your faith. </a:t>
            </a:r>
          </a:p>
          <a:p>
            <a:r>
              <a:rPr lang="en-US" sz="3600" dirty="0" smtClean="0">
                <a:effectLst/>
              </a:rPr>
              <a:t>This is “faith with works” that produces blessings in your life. </a:t>
            </a:r>
          </a:p>
          <a:p>
            <a:r>
              <a:rPr lang="en-US" sz="3600" dirty="0" smtClean="0">
                <a:effectLst/>
              </a:rPr>
              <a:t>Speaking faith-filled words seals your wall of faith just as speaking a confession of Jesus as Lord seals our salvation (Ro. 10: 6-10). </a:t>
            </a:r>
          </a:p>
        </p:txBody>
      </p:sp>
    </p:spTree>
    <p:extLst>
      <p:ext uri="{BB962C8B-B14F-4D97-AF65-F5344CB8AC3E}">
        <p14:creationId xmlns:p14="http://schemas.microsoft.com/office/powerpoint/2010/main" val="18899414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Can Your Faith Save You?</a:t>
            </a:r>
            <a:br>
              <a:rPr lang="en-US" dirty="0" smtClean="0"/>
            </a:br>
            <a:endParaRPr lang="en-US" dirty="0"/>
          </a:p>
        </p:txBody>
      </p:sp>
      <p:sp>
        <p:nvSpPr>
          <p:cNvPr id="3" name="Content Placeholder 2"/>
          <p:cNvSpPr>
            <a:spLocks noGrp="1"/>
          </p:cNvSpPr>
          <p:nvPr>
            <p:ph idx="1"/>
          </p:nvPr>
        </p:nvSpPr>
        <p:spPr>
          <a:xfrm>
            <a:off x="228600" y="1295400"/>
            <a:ext cx="8286750" cy="4881563"/>
          </a:xfrm>
        </p:spPr>
        <p:txBody>
          <a:bodyPr>
            <a:normAutofit/>
          </a:bodyPr>
          <a:lstStyle/>
          <a:p>
            <a:r>
              <a:rPr lang="en-US" sz="4000" b="1" i="1" dirty="0" smtClean="0">
                <a:effectLst/>
              </a:rPr>
              <a:t>The Three Little Pigs</a:t>
            </a:r>
            <a:r>
              <a:rPr lang="en-US" sz="4000" dirty="0" smtClean="0">
                <a:effectLst/>
              </a:rPr>
              <a:t> is a  fairy tale that dates back to the 1840s featuring pigs who build three </a:t>
            </a:r>
            <a:r>
              <a:rPr lang="en-US" sz="4000" dirty="0" smtClean="0"/>
              <a:t>houses </a:t>
            </a:r>
            <a:r>
              <a:rPr lang="en-US" sz="4000" dirty="0" smtClean="0">
                <a:effectLst/>
              </a:rPr>
              <a:t>of different materials. </a:t>
            </a:r>
          </a:p>
          <a:p>
            <a:r>
              <a:rPr lang="en-US" sz="4000" dirty="0" smtClean="0"/>
              <a:t>The 3 little Pigs-Asking the children  to please tell me us about this story</a:t>
            </a:r>
            <a:endParaRPr lang="en-US" sz="4000" dirty="0"/>
          </a:p>
        </p:txBody>
      </p:sp>
    </p:spTree>
    <p:extLst>
      <p:ext uri="{BB962C8B-B14F-4D97-AF65-F5344CB8AC3E}">
        <p14:creationId xmlns:p14="http://schemas.microsoft.com/office/powerpoint/2010/main" val="36704211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854074"/>
          </a:xfrm>
        </p:spPr>
        <p:txBody>
          <a:bodyPr>
            <a:normAutofit fontScale="90000"/>
          </a:bodyPr>
          <a:lstStyle/>
          <a:p>
            <a:r>
              <a:rPr lang="en-US" dirty="0" smtClean="0"/>
              <a:t/>
            </a:r>
            <a:br>
              <a:rPr lang="en-US" dirty="0" smtClean="0"/>
            </a:br>
            <a:r>
              <a:rPr lang="en-US" dirty="0" smtClean="0"/>
              <a:t>Can </a:t>
            </a:r>
            <a:r>
              <a:rPr lang="en-US" dirty="0" smtClean="0"/>
              <a:t>Your Faith Save You?</a:t>
            </a:r>
            <a:br>
              <a:rPr lang="en-US" dirty="0" smtClean="0"/>
            </a:br>
            <a:endParaRPr lang="en-US" dirty="0"/>
          </a:p>
        </p:txBody>
      </p:sp>
      <p:sp>
        <p:nvSpPr>
          <p:cNvPr id="3" name="Content Placeholder 2"/>
          <p:cNvSpPr>
            <a:spLocks noGrp="1"/>
          </p:cNvSpPr>
          <p:nvPr>
            <p:ph idx="1"/>
          </p:nvPr>
        </p:nvSpPr>
        <p:spPr>
          <a:xfrm>
            <a:off x="152400" y="1219201"/>
            <a:ext cx="8763000" cy="5105399"/>
          </a:xfrm>
        </p:spPr>
        <p:txBody>
          <a:bodyPr>
            <a:normAutofit/>
          </a:bodyPr>
          <a:lstStyle/>
          <a:p>
            <a:r>
              <a:rPr lang="en-US" sz="2800" dirty="0" smtClean="0"/>
              <a:t>The book than divides into three processes focusing on how every pig builds his house:</a:t>
            </a:r>
          </a:p>
          <a:p>
            <a:r>
              <a:rPr lang="en-US" sz="2800" dirty="0" smtClean="0"/>
              <a:t> The 1st pig creating his house from straw and takes the remainder of the time playing and relaxing. </a:t>
            </a:r>
          </a:p>
          <a:p>
            <a:r>
              <a:rPr lang="en-US" sz="2800" dirty="0" smtClean="0"/>
              <a:t>The 2nd pig chooses to develop his home from sticks and also takes longer than the very first however not that much longer and then will take the rest of the time playing and sleeping. </a:t>
            </a:r>
          </a:p>
          <a:p>
            <a:r>
              <a:rPr lang="en-US" sz="2800" dirty="0" smtClean="0"/>
              <a:t>The real meaning of the story will only be observed along with the efforts of the 3rd pig who takes lots of time to build the walls of his home. </a:t>
            </a:r>
            <a:endParaRPr lang="en-US" sz="2800" dirty="0"/>
          </a:p>
        </p:txBody>
      </p:sp>
    </p:spTree>
    <p:extLst>
      <p:ext uri="{BB962C8B-B14F-4D97-AF65-F5344CB8AC3E}">
        <p14:creationId xmlns:p14="http://schemas.microsoft.com/office/powerpoint/2010/main" val="5354168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01674"/>
          </a:xfrm>
        </p:spPr>
        <p:txBody>
          <a:bodyPr>
            <a:normAutofit fontScale="90000"/>
          </a:bodyPr>
          <a:lstStyle/>
          <a:p>
            <a:r>
              <a:rPr lang="en-US" dirty="0" smtClean="0"/>
              <a:t/>
            </a:r>
            <a:br>
              <a:rPr lang="en-US" dirty="0" smtClean="0"/>
            </a:br>
            <a:r>
              <a:rPr lang="en-US" dirty="0" smtClean="0"/>
              <a:t>Can </a:t>
            </a:r>
            <a:r>
              <a:rPr lang="en-US" dirty="0" smtClean="0"/>
              <a:t>Your Faith Save You?</a:t>
            </a:r>
            <a:br>
              <a:rPr lang="en-US" dirty="0" smtClean="0"/>
            </a:br>
            <a:endParaRPr lang="en-US" dirty="0"/>
          </a:p>
        </p:txBody>
      </p:sp>
      <p:sp>
        <p:nvSpPr>
          <p:cNvPr id="3" name="Content Placeholder 2"/>
          <p:cNvSpPr>
            <a:spLocks noGrp="1"/>
          </p:cNvSpPr>
          <p:nvPr>
            <p:ph idx="1"/>
          </p:nvPr>
        </p:nvSpPr>
        <p:spPr>
          <a:xfrm>
            <a:off x="228600" y="1219200"/>
            <a:ext cx="8610600" cy="5029200"/>
          </a:xfrm>
        </p:spPr>
        <p:txBody>
          <a:bodyPr>
            <a:normAutofit/>
          </a:bodyPr>
          <a:lstStyle/>
          <a:p>
            <a:r>
              <a:rPr lang="en-US" sz="3200" dirty="0" smtClean="0"/>
              <a:t>During the conclusion of the story, the wolf very easily blows down the very first house crafted from straw and the second house that was built out of sticks. </a:t>
            </a:r>
          </a:p>
          <a:p>
            <a:r>
              <a:rPr lang="en-US" sz="3200" dirty="0" smtClean="0"/>
              <a:t>However whenever he tries to blow down the house that was created from bricks he couldn’t because it was way too strong and stood up to the strength of the wolf. </a:t>
            </a:r>
          </a:p>
          <a:p>
            <a:endParaRPr lang="en-US" dirty="0"/>
          </a:p>
        </p:txBody>
      </p:sp>
    </p:spTree>
    <p:extLst>
      <p:ext uri="{BB962C8B-B14F-4D97-AF65-F5344CB8AC3E}">
        <p14:creationId xmlns:p14="http://schemas.microsoft.com/office/powerpoint/2010/main" val="17292416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854074"/>
          </a:xfrm>
        </p:spPr>
        <p:txBody>
          <a:bodyPr>
            <a:normAutofit fontScale="90000"/>
          </a:bodyPr>
          <a:lstStyle/>
          <a:p>
            <a:r>
              <a:rPr lang="en-US" dirty="0" smtClean="0"/>
              <a:t/>
            </a:r>
            <a:br>
              <a:rPr lang="en-US" dirty="0" smtClean="0"/>
            </a:br>
            <a:r>
              <a:rPr lang="en-US" dirty="0" smtClean="0"/>
              <a:t>Can </a:t>
            </a:r>
            <a:r>
              <a:rPr lang="en-US" dirty="0" smtClean="0"/>
              <a:t>Your Faith Save You?</a:t>
            </a:r>
            <a:br>
              <a:rPr lang="en-US" dirty="0" smtClean="0"/>
            </a:br>
            <a:endParaRPr lang="en-US" dirty="0"/>
          </a:p>
        </p:txBody>
      </p:sp>
      <p:sp>
        <p:nvSpPr>
          <p:cNvPr id="3" name="Content Placeholder 2"/>
          <p:cNvSpPr>
            <a:spLocks noGrp="1"/>
          </p:cNvSpPr>
          <p:nvPr>
            <p:ph idx="1"/>
          </p:nvPr>
        </p:nvSpPr>
        <p:spPr>
          <a:xfrm>
            <a:off x="152400" y="1219202"/>
            <a:ext cx="8534400" cy="5029198"/>
          </a:xfrm>
        </p:spPr>
        <p:txBody>
          <a:bodyPr>
            <a:normAutofit/>
          </a:bodyPr>
          <a:lstStyle/>
          <a:p>
            <a:r>
              <a:rPr lang="en-US" sz="3200" dirty="0" smtClean="0"/>
              <a:t>The Big Bad Wolf represent life’s true challenges that strikes when you least expect.</a:t>
            </a:r>
          </a:p>
          <a:p>
            <a:r>
              <a:rPr lang="en-US" sz="3200" dirty="0" smtClean="0"/>
              <a:t>It would like to steal away your own happiness, almost everything that you hold so dear… It leaves no clue as to whenever it will come, and the only thing we can do about this is to get prepared in building your walls of defense  (walls of faith) to triumph and be victorious.  </a:t>
            </a:r>
            <a:endParaRPr lang="en-US" sz="3200" dirty="0"/>
          </a:p>
        </p:txBody>
      </p:sp>
    </p:spTree>
    <p:extLst>
      <p:ext uri="{BB962C8B-B14F-4D97-AF65-F5344CB8AC3E}">
        <p14:creationId xmlns:p14="http://schemas.microsoft.com/office/powerpoint/2010/main" val="11788090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01674"/>
          </a:xfrm>
        </p:spPr>
        <p:txBody>
          <a:bodyPr>
            <a:normAutofit fontScale="90000"/>
          </a:bodyPr>
          <a:lstStyle/>
          <a:p>
            <a:r>
              <a:rPr lang="en-US" dirty="0" smtClean="0"/>
              <a:t/>
            </a:r>
            <a:br>
              <a:rPr lang="en-US" dirty="0" smtClean="0"/>
            </a:br>
            <a:r>
              <a:rPr lang="en-US" dirty="0" smtClean="0"/>
              <a:t>Can </a:t>
            </a:r>
            <a:r>
              <a:rPr lang="en-US" dirty="0" smtClean="0"/>
              <a:t>Your Faith Save You?</a:t>
            </a:r>
            <a:br>
              <a:rPr lang="en-US" dirty="0" smtClean="0"/>
            </a:br>
            <a:endParaRPr lang="en-US" dirty="0"/>
          </a:p>
        </p:txBody>
      </p:sp>
      <p:sp>
        <p:nvSpPr>
          <p:cNvPr id="3" name="Content Placeholder 2"/>
          <p:cNvSpPr>
            <a:spLocks noGrp="1"/>
          </p:cNvSpPr>
          <p:nvPr>
            <p:ph idx="1"/>
          </p:nvPr>
        </p:nvSpPr>
        <p:spPr>
          <a:xfrm>
            <a:off x="228600" y="1066801"/>
            <a:ext cx="8534400" cy="5105399"/>
          </a:xfrm>
        </p:spPr>
        <p:txBody>
          <a:bodyPr>
            <a:normAutofit/>
          </a:bodyPr>
          <a:lstStyle/>
          <a:p>
            <a:r>
              <a:rPr lang="en-US" sz="3200" dirty="0" smtClean="0"/>
              <a:t>The</a:t>
            </a:r>
            <a:r>
              <a:rPr lang="en-US" sz="3200" dirty="0" smtClean="0">
                <a:effectLst/>
              </a:rPr>
              <a:t> </a:t>
            </a:r>
            <a:r>
              <a:rPr lang="en-US" sz="3200" b="1" dirty="0" smtClean="0">
                <a:effectLst/>
              </a:rPr>
              <a:t>moral</a:t>
            </a:r>
            <a:r>
              <a:rPr lang="en-US" sz="3200" dirty="0" smtClean="0">
                <a:effectLst/>
              </a:rPr>
              <a:t> the message conveyed or the lesson learned from the story</a:t>
            </a:r>
            <a:r>
              <a:rPr lang="en-US" sz="3200" dirty="0" smtClean="0"/>
              <a:t>:</a:t>
            </a:r>
          </a:p>
          <a:p>
            <a:r>
              <a:rPr lang="en-US" sz="3200" dirty="0" smtClean="0"/>
              <a:t>“</a:t>
            </a:r>
            <a:r>
              <a:rPr lang="en-US" sz="3200" dirty="0" smtClean="0">
                <a:effectLst/>
              </a:rPr>
              <a:t>Better to be safe than sorry" </a:t>
            </a:r>
          </a:p>
          <a:p>
            <a:r>
              <a:rPr lang="en-US" sz="3200" dirty="0" smtClean="0">
                <a:effectLst/>
              </a:rPr>
              <a:t>"The evil deserves no aid"</a:t>
            </a:r>
          </a:p>
          <a:p>
            <a:r>
              <a:rPr lang="en-US" sz="3200" dirty="0" smtClean="0">
                <a:effectLst/>
              </a:rPr>
              <a:t>"Your overconfidence is your weakness“</a:t>
            </a:r>
          </a:p>
          <a:p>
            <a:r>
              <a:rPr lang="en-US" sz="3200" dirty="0" smtClean="0"/>
              <a:t>“Quality is better than quantity”</a:t>
            </a:r>
          </a:p>
          <a:p>
            <a:r>
              <a:rPr lang="en-US" sz="3200" dirty="0" smtClean="0"/>
              <a:t>“Appearances can be deceiving”</a:t>
            </a:r>
          </a:p>
          <a:p>
            <a:r>
              <a:rPr lang="en-US" sz="3200" dirty="0" smtClean="0"/>
              <a:t>Don’t make excuses, make improvements”</a:t>
            </a:r>
            <a:endParaRPr lang="en-US" sz="3200" dirty="0"/>
          </a:p>
        </p:txBody>
      </p:sp>
    </p:spTree>
    <p:extLst>
      <p:ext uri="{BB962C8B-B14F-4D97-AF65-F5344CB8AC3E}">
        <p14:creationId xmlns:p14="http://schemas.microsoft.com/office/powerpoint/2010/main" val="13494453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77873"/>
          </a:xfrm>
        </p:spPr>
        <p:txBody>
          <a:bodyPr>
            <a:normAutofit fontScale="90000"/>
          </a:bodyPr>
          <a:lstStyle/>
          <a:p>
            <a:r>
              <a:rPr lang="en-US" dirty="0" smtClean="0"/>
              <a:t/>
            </a:r>
            <a:br>
              <a:rPr lang="en-US" dirty="0" smtClean="0"/>
            </a:br>
            <a:r>
              <a:rPr lang="en-US" dirty="0" smtClean="0"/>
              <a:t>Can </a:t>
            </a:r>
            <a:r>
              <a:rPr lang="en-US" dirty="0" smtClean="0"/>
              <a:t>Your Faith Save You?</a:t>
            </a:r>
            <a:br>
              <a:rPr lang="en-US" dirty="0" smtClean="0"/>
            </a:br>
            <a:endParaRPr lang="en-US" dirty="0"/>
          </a:p>
        </p:txBody>
      </p:sp>
      <p:sp>
        <p:nvSpPr>
          <p:cNvPr id="3" name="Content Placeholder 2"/>
          <p:cNvSpPr>
            <a:spLocks noGrp="1"/>
          </p:cNvSpPr>
          <p:nvPr>
            <p:ph idx="1"/>
          </p:nvPr>
        </p:nvSpPr>
        <p:spPr>
          <a:xfrm>
            <a:off x="152400" y="1143000"/>
            <a:ext cx="8763000" cy="5105400"/>
          </a:xfrm>
        </p:spPr>
        <p:txBody>
          <a:bodyPr>
            <a:normAutofit/>
          </a:bodyPr>
          <a:lstStyle/>
          <a:p>
            <a:r>
              <a:rPr lang="en-US" sz="3200" dirty="0" smtClean="0">
                <a:effectLst/>
              </a:rPr>
              <a:t>Your boldness to enter God’s mercy through Jesus’ body and blood is your prayer right and it will be your test. </a:t>
            </a:r>
          </a:p>
          <a:p>
            <a:r>
              <a:rPr lang="en-US" sz="3200" dirty="0" smtClean="0">
                <a:effectLst/>
              </a:rPr>
              <a:t>This is where some miss the mark and give up before they win. </a:t>
            </a:r>
          </a:p>
          <a:p>
            <a:r>
              <a:rPr lang="en-US" sz="3200" dirty="0" smtClean="0"/>
              <a:t>Building your wall of</a:t>
            </a:r>
            <a:r>
              <a:rPr lang="en-US" sz="3200" dirty="0" smtClean="0">
                <a:effectLst/>
              </a:rPr>
              <a:t> faith through Christ will bolster your confidence, however we must hold firm, rejoicing in victory. Then your words, based upon God’s Words, will carry you through. </a:t>
            </a:r>
            <a:endParaRPr lang="en-US" sz="3200" dirty="0"/>
          </a:p>
        </p:txBody>
      </p:sp>
    </p:spTree>
    <p:extLst>
      <p:ext uri="{BB962C8B-B14F-4D97-AF65-F5344CB8AC3E}">
        <p14:creationId xmlns:p14="http://schemas.microsoft.com/office/powerpoint/2010/main" val="32623673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Can Your Faith Save You?</a:t>
            </a:r>
            <a:br>
              <a:rPr lang="en-US" dirty="0" smtClean="0"/>
            </a:br>
            <a:endParaRPr lang="en-US" dirty="0"/>
          </a:p>
        </p:txBody>
      </p:sp>
      <p:sp>
        <p:nvSpPr>
          <p:cNvPr id="3" name="Content Placeholder 2"/>
          <p:cNvSpPr>
            <a:spLocks noGrp="1"/>
          </p:cNvSpPr>
          <p:nvPr>
            <p:ph idx="1"/>
          </p:nvPr>
        </p:nvSpPr>
        <p:spPr/>
        <p:txBody>
          <a:bodyPr>
            <a:normAutofit/>
          </a:bodyPr>
          <a:lstStyle/>
          <a:p>
            <a:r>
              <a:rPr lang="en-US" sz="4400" dirty="0" smtClean="0"/>
              <a:t>What can shake or blow our wall of faith down.</a:t>
            </a:r>
            <a:endParaRPr lang="en-US" sz="4400" dirty="0"/>
          </a:p>
        </p:txBody>
      </p:sp>
    </p:spTree>
    <p:extLst>
      <p:ext uri="{BB962C8B-B14F-4D97-AF65-F5344CB8AC3E}">
        <p14:creationId xmlns:p14="http://schemas.microsoft.com/office/powerpoint/2010/main" val="29140170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01674"/>
          </a:xfrm>
        </p:spPr>
        <p:txBody>
          <a:bodyPr>
            <a:normAutofit fontScale="90000"/>
          </a:bodyPr>
          <a:lstStyle/>
          <a:p>
            <a:r>
              <a:rPr lang="en-US" dirty="0" smtClean="0"/>
              <a:t/>
            </a:r>
            <a:br>
              <a:rPr lang="en-US" dirty="0" smtClean="0"/>
            </a:br>
            <a:r>
              <a:rPr lang="en-US" dirty="0" smtClean="0"/>
              <a:t>Can </a:t>
            </a:r>
            <a:r>
              <a:rPr lang="en-US" dirty="0" smtClean="0"/>
              <a:t>Your Faith Save You?</a:t>
            </a:r>
            <a:br>
              <a:rPr lang="en-US" dirty="0" smtClean="0"/>
            </a:br>
            <a:endParaRPr lang="en-US" dirty="0"/>
          </a:p>
        </p:txBody>
      </p:sp>
      <p:sp>
        <p:nvSpPr>
          <p:cNvPr id="3" name="Content Placeholder 2"/>
          <p:cNvSpPr>
            <a:spLocks noGrp="1"/>
          </p:cNvSpPr>
          <p:nvPr>
            <p:ph idx="1"/>
          </p:nvPr>
        </p:nvSpPr>
        <p:spPr>
          <a:xfrm>
            <a:off x="228600" y="1219199"/>
            <a:ext cx="8686800" cy="5029201"/>
          </a:xfrm>
        </p:spPr>
        <p:txBody>
          <a:bodyPr>
            <a:normAutofit/>
          </a:bodyPr>
          <a:lstStyle/>
          <a:p>
            <a:r>
              <a:rPr lang="en-US" sz="3600" dirty="0" smtClean="0">
                <a:effectLst/>
              </a:rPr>
              <a:t>As God’s Divine Law, you cannot possess what you do not confess. </a:t>
            </a:r>
          </a:p>
          <a:p>
            <a:r>
              <a:rPr lang="en-US" sz="3600" dirty="0" smtClean="0">
                <a:effectLst/>
              </a:rPr>
              <a:t>Jesus as our Intercessor is waiting for us to believe His work for us. </a:t>
            </a:r>
          </a:p>
          <a:p>
            <a:r>
              <a:rPr lang="en-US" sz="3600" dirty="0" smtClean="0">
                <a:effectLst/>
              </a:rPr>
              <a:t>If he does not hear us confess His Word He cannot make intercession for us. He is a loving merciful God, but He also is a faith God. </a:t>
            </a:r>
          </a:p>
          <a:p>
            <a:pPr marL="0" indent="0">
              <a:buNone/>
            </a:pPr>
            <a:endParaRPr lang="en-US" sz="3600" dirty="0"/>
          </a:p>
        </p:txBody>
      </p:sp>
    </p:spTree>
    <p:extLst>
      <p:ext uri="{BB962C8B-B14F-4D97-AF65-F5344CB8AC3E}">
        <p14:creationId xmlns:p14="http://schemas.microsoft.com/office/powerpoint/2010/main" val="8035752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854074"/>
          </a:xfrm>
        </p:spPr>
        <p:txBody>
          <a:bodyPr>
            <a:normAutofit fontScale="90000"/>
          </a:bodyPr>
          <a:lstStyle/>
          <a:p>
            <a:r>
              <a:rPr lang="en-US" dirty="0" smtClean="0"/>
              <a:t/>
            </a:r>
            <a:br>
              <a:rPr lang="en-US" dirty="0" smtClean="0"/>
            </a:br>
            <a:r>
              <a:rPr lang="en-US" dirty="0" smtClean="0"/>
              <a:t>Can </a:t>
            </a:r>
            <a:r>
              <a:rPr lang="en-US" dirty="0" smtClean="0"/>
              <a:t>Your Faith Save You?</a:t>
            </a:r>
            <a:br>
              <a:rPr lang="en-US" dirty="0" smtClean="0"/>
            </a:br>
            <a:endParaRPr lang="en-US" dirty="0"/>
          </a:p>
        </p:txBody>
      </p:sp>
      <p:sp>
        <p:nvSpPr>
          <p:cNvPr id="3" name="Content Placeholder 2"/>
          <p:cNvSpPr>
            <a:spLocks noGrp="1"/>
          </p:cNvSpPr>
          <p:nvPr>
            <p:ph idx="1"/>
          </p:nvPr>
        </p:nvSpPr>
        <p:spPr>
          <a:xfrm>
            <a:off x="114300" y="1219201"/>
            <a:ext cx="8915400" cy="4957762"/>
          </a:xfrm>
        </p:spPr>
        <p:txBody>
          <a:bodyPr>
            <a:normAutofit/>
          </a:bodyPr>
          <a:lstStyle/>
          <a:p>
            <a:pPr fontAlgn="base"/>
            <a:r>
              <a:rPr lang="en-US" sz="2800" dirty="0" smtClean="0">
                <a:effectLst/>
              </a:rPr>
              <a:t>Psalm 103:2-3 says, “….bless the Lord O’ my soul, and forget not all His benefits, who forgives all mine iniquities and heals all my diseases….” </a:t>
            </a:r>
          </a:p>
          <a:p>
            <a:pPr fontAlgn="base"/>
            <a:r>
              <a:rPr lang="en-US" sz="2800" dirty="0" smtClean="0">
                <a:effectLst/>
              </a:rPr>
              <a:t>You can rest on that unchangeable Word. </a:t>
            </a:r>
          </a:p>
          <a:p>
            <a:pPr fontAlgn="base"/>
            <a:r>
              <a:rPr lang="en-US" sz="2800" dirty="0" smtClean="0">
                <a:effectLst/>
              </a:rPr>
              <a:t>Read His Word, meditate in His sayings, and then say those words to yourself until you are possessed with God’s Word for your situation. That is what Bible meditation really is. </a:t>
            </a:r>
          </a:p>
          <a:p>
            <a:pPr fontAlgn="base"/>
            <a:r>
              <a:rPr lang="en-US" sz="2800" dirty="0" smtClean="0">
                <a:effectLst/>
              </a:rPr>
              <a:t>The Hebrew word for meditation is defined as “to ponder by talking to our-self.” After meditating then make an open confession of the Word.. </a:t>
            </a:r>
          </a:p>
          <a:p>
            <a:endParaRPr lang="en-US" dirty="0"/>
          </a:p>
        </p:txBody>
      </p:sp>
    </p:spTree>
    <p:extLst>
      <p:ext uri="{BB962C8B-B14F-4D97-AF65-F5344CB8AC3E}">
        <p14:creationId xmlns:p14="http://schemas.microsoft.com/office/powerpoint/2010/main" val="8984036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77874"/>
          </a:xfrm>
        </p:spPr>
        <p:txBody>
          <a:bodyPr>
            <a:normAutofit fontScale="90000"/>
          </a:bodyPr>
          <a:lstStyle/>
          <a:p>
            <a:r>
              <a:rPr lang="en-US" dirty="0" smtClean="0"/>
              <a:t>Can Your Faith Save You?</a:t>
            </a:r>
            <a:br>
              <a:rPr lang="en-US" dirty="0" smtClean="0"/>
            </a:br>
            <a:endParaRPr lang="en-US" dirty="0"/>
          </a:p>
        </p:txBody>
      </p:sp>
      <p:sp>
        <p:nvSpPr>
          <p:cNvPr id="3" name="Content Placeholder 2"/>
          <p:cNvSpPr>
            <a:spLocks noGrp="1"/>
          </p:cNvSpPr>
          <p:nvPr>
            <p:ph idx="1"/>
          </p:nvPr>
        </p:nvSpPr>
        <p:spPr>
          <a:xfrm>
            <a:off x="228600" y="990600"/>
            <a:ext cx="8286750" cy="4881563"/>
          </a:xfrm>
        </p:spPr>
        <p:txBody>
          <a:bodyPr/>
          <a:lstStyle/>
          <a:p>
            <a:r>
              <a:rPr lang="en-US" sz="3200" dirty="0" smtClean="0">
                <a:effectLst/>
              </a:rPr>
              <a:t>Your  wall of faith lies dormant until words are spoken by your voice. </a:t>
            </a:r>
          </a:p>
          <a:p>
            <a:r>
              <a:rPr lang="en-US" sz="3200" dirty="0" smtClean="0">
                <a:effectLst/>
              </a:rPr>
              <a:t>So turn on the switch of faith and win your battle.</a:t>
            </a:r>
          </a:p>
          <a:p>
            <a:r>
              <a:rPr lang="en-US" sz="3200" dirty="0" smtClean="0">
                <a:effectLst/>
              </a:rPr>
              <a:t> Your words will put God’s power into action.</a:t>
            </a:r>
          </a:p>
          <a:p>
            <a:r>
              <a:rPr lang="en-US" sz="3200" dirty="0" smtClean="0">
                <a:effectLst/>
              </a:rPr>
              <a:t>Your wall of faith will stand the test when the storms come because your faith is built on God’s Word as a foundation. </a:t>
            </a:r>
          </a:p>
          <a:p>
            <a:endParaRPr lang="en-US" dirty="0"/>
          </a:p>
        </p:txBody>
      </p:sp>
    </p:spTree>
    <p:extLst>
      <p:ext uri="{BB962C8B-B14F-4D97-AF65-F5344CB8AC3E}">
        <p14:creationId xmlns:p14="http://schemas.microsoft.com/office/powerpoint/2010/main" val="155633649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4400" dirty="0" smtClean="0"/>
              <a:t>Bible Study Next Week</a:t>
            </a:r>
          </a:p>
          <a:p>
            <a:r>
              <a:rPr lang="en-US" sz="4400" dirty="0" smtClean="0"/>
              <a:t>Topic: Blessed</a:t>
            </a:r>
          </a:p>
          <a:p>
            <a:r>
              <a:rPr lang="en-US" sz="4400" dirty="0" smtClean="0"/>
              <a:t>Ps. 1</a:t>
            </a:r>
            <a:endParaRPr lang="en-US" sz="4400" dirty="0"/>
          </a:p>
        </p:txBody>
      </p:sp>
    </p:spTree>
    <p:extLst>
      <p:ext uri="{BB962C8B-B14F-4D97-AF65-F5344CB8AC3E}">
        <p14:creationId xmlns:p14="http://schemas.microsoft.com/office/powerpoint/2010/main" val="1212820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r>
              <a:rPr lang="en-US" sz="4000" dirty="0" smtClean="0"/>
              <a:t>Resources</a:t>
            </a:r>
          </a:p>
          <a:p>
            <a:r>
              <a:rPr lang="en-US" sz="4000" dirty="0" smtClean="0"/>
              <a:t>Build Your Faith For A Strong Foundation-Emily Dotson</a:t>
            </a:r>
            <a:endParaRPr lang="en-US" sz="4000" dirty="0"/>
          </a:p>
        </p:txBody>
      </p:sp>
    </p:spTree>
    <p:extLst>
      <p:ext uri="{BB962C8B-B14F-4D97-AF65-F5344CB8AC3E}">
        <p14:creationId xmlns:p14="http://schemas.microsoft.com/office/powerpoint/2010/main" val="36059392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Can Your Faith Save You?</a:t>
            </a:r>
            <a:br>
              <a:rPr lang="en-US" dirty="0" smtClean="0"/>
            </a:br>
            <a:endParaRPr lang="en-US" dirty="0"/>
          </a:p>
        </p:txBody>
      </p:sp>
      <p:sp>
        <p:nvSpPr>
          <p:cNvPr id="3" name="Content Placeholder 2"/>
          <p:cNvSpPr>
            <a:spLocks noGrp="1"/>
          </p:cNvSpPr>
          <p:nvPr>
            <p:ph idx="1"/>
          </p:nvPr>
        </p:nvSpPr>
        <p:spPr>
          <a:xfrm>
            <a:off x="76200" y="1219200"/>
            <a:ext cx="8991600" cy="4729163"/>
          </a:xfrm>
        </p:spPr>
        <p:txBody>
          <a:bodyPr>
            <a:normAutofit/>
          </a:bodyPr>
          <a:lstStyle/>
          <a:p>
            <a:r>
              <a:rPr lang="en-US" sz="3200" dirty="0" smtClean="0">
                <a:effectLst/>
              </a:rPr>
              <a:t>Every building stands upon a carefully laid foundation. </a:t>
            </a:r>
          </a:p>
          <a:p>
            <a:r>
              <a:rPr lang="en-US" sz="3200" dirty="0" smtClean="0">
                <a:effectLst/>
              </a:rPr>
              <a:t>The material substances we use to lay our building’s foundation determine its strength.</a:t>
            </a:r>
          </a:p>
          <a:p>
            <a:r>
              <a:rPr lang="en-US" sz="3200" dirty="0" smtClean="0">
                <a:effectLst/>
              </a:rPr>
              <a:t>Likewise our words are the material substances of our faith and give us the strength to withstand the storms of life.  </a:t>
            </a:r>
            <a:endParaRPr lang="en-US" sz="3200" dirty="0"/>
          </a:p>
        </p:txBody>
      </p:sp>
    </p:spTree>
    <p:extLst>
      <p:ext uri="{BB962C8B-B14F-4D97-AF65-F5344CB8AC3E}">
        <p14:creationId xmlns:p14="http://schemas.microsoft.com/office/powerpoint/2010/main" val="21663036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1006474"/>
          </a:xfrm>
        </p:spPr>
        <p:txBody>
          <a:bodyPr>
            <a:normAutofit fontScale="90000"/>
          </a:bodyPr>
          <a:lstStyle/>
          <a:p>
            <a:r>
              <a:rPr lang="en-US" dirty="0" smtClean="0"/>
              <a:t>Can Your Faith Save You?</a:t>
            </a:r>
            <a:br>
              <a:rPr lang="en-US" dirty="0" smtClean="0"/>
            </a:br>
            <a:endParaRPr lang="en-US" dirty="0"/>
          </a:p>
        </p:txBody>
      </p:sp>
      <p:sp>
        <p:nvSpPr>
          <p:cNvPr id="3" name="Content Placeholder 2"/>
          <p:cNvSpPr>
            <a:spLocks noGrp="1"/>
          </p:cNvSpPr>
          <p:nvPr>
            <p:ph idx="1"/>
          </p:nvPr>
        </p:nvSpPr>
        <p:spPr>
          <a:xfrm>
            <a:off x="285750" y="1143000"/>
            <a:ext cx="8229600" cy="5024307"/>
          </a:xfrm>
        </p:spPr>
        <p:txBody>
          <a:bodyPr>
            <a:noAutofit/>
          </a:bodyPr>
          <a:lstStyle/>
          <a:p>
            <a:r>
              <a:rPr lang="en-US" sz="4000" dirty="0" smtClean="0">
                <a:effectLst/>
              </a:rPr>
              <a:t>Satan brings the storms to test our faith and shake its foundation. </a:t>
            </a:r>
          </a:p>
          <a:p>
            <a:r>
              <a:rPr lang="en-US" sz="4000" dirty="0" smtClean="0">
                <a:effectLst/>
              </a:rPr>
              <a:t>So we must build the walls of our foundation on God’s Word only. </a:t>
            </a:r>
          </a:p>
          <a:p>
            <a:r>
              <a:rPr lang="en-US" sz="4000" dirty="0" smtClean="0">
                <a:effectLst/>
              </a:rPr>
              <a:t>Then our faith is strong enough to hold our anchor firm when the seas rage. </a:t>
            </a:r>
            <a:endParaRPr lang="en-US" sz="4000" dirty="0"/>
          </a:p>
        </p:txBody>
      </p:sp>
    </p:spTree>
    <p:extLst>
      <p:ext uri="{BB962C8B-B14F-4D97-AF65-F5344CB8AC3E}">
        <p14:creationId xmlns:p14="http://schemas.microsoft.com/office/powerpoint/2010/main" val="17570515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
            <a:ext cx="7773338" cy="914400"/>
          </a:xfrm>
        </p:spPr>
        <p:txBody>
          <a:bodyPr>
            <a:normAutofit fontScale="90000"/>
          </a:bodyPr>
          <a:lstStyle/>
          <a:p>
            <a:r>
              <a:rPr lang="en-US" dirty="0" smtClean="0"/>
              <a:t/>
            </a:r>
            <a:br>
              <a:rPr lang="en-US" dirty="0" smtClean="0"/>
            </a:br>
            <a:r>
              <a:rPr lang="en-US" dirty="0" smtClean="0"/>
              <a:t>Can </a:t>
            </a:r>
            <a:r>
              <a:rPr lang="en-US" dirty="0" smtClean="0"/>
              <a:t>Your Faith Save You?</a:t>
            </a:r>
            <a:br>
              <a:rPr lang="en-US" dirty="0" smtClean="0"/>
            </a:br>
            <a:endParaRPr lang="en-US" dirty="0"/>
          </a:p>
        </p:txBody>
      </p:sp>
      <p:sp>
        <p:nvSpPr>
          <p:cNvPr id="3" name="Content Placeholder 2"/>
          <p:cNvSpPr>
            <a:spLocks noGrp="1"/>
          </p:cNvSpPr>
          <p:nvPr>
            <p:ph idx="1"/>
          </p:nvPr>
        </p:nvSpPr>
        <p:spPr>
          <a:xfrm>
            <a:off x="228600" y="1134082"/>
            <a:ext cx="8077670" cy="5266718"/>
          </a:xfrm>
        </p:spPr>
        <p:txBody>
          <a:bodyPr>
            <a:noAutofit/>
          </a:bodyPr>
          <a:lstStyle/>
          <a:p>
            <a:r>
              <a:rPr lang="en-US" sz="3200" dirty="0" smtClean="0">
                <a:effectLst/>
              </a:rPr>
              <a:t>When your wall of faith is based upon the Bible, your foundation will outlast all attacks.</a:t>
            </a:r>
          </a:p>
          <a:p>
            <a:r>
              <a:rPr lang="en-US" sz="3200" dirty="0" smtClean="0">
                <a:effectLst/>
              </a:rPr>
              <a:t>Jesus said, “My words shall not pass away.” “Upon this rock (of His words) I will build my church and the gates of Hades shall not prevail against it”.</a:t>
            </a:r>
          </a:p>
          <a:p>
            <a:r>
              <a:rPr lang="en-US" sz="3200" dirty="0" smtClean="0">
                <a:effectLst/>
              </a:rPr>
              <a:t> As, “The Word of God shall stand forever” (Mt. 24:35, 16:18, Isa. 40:8).</a:t>
            </a:r>
          </a:p>
          <a:p>
            <a:r>
              <a:rPr lang="en-US" sz="3200" dirty="0" smtClean="0">
                <a:effectLst/>
              </a:rPr>
              <a:t> God’s Word is eternal while other things, reports, such as diseases, problems are temporary. </a:t>
            </a:r>
            <a:endParaRPr lang="en-US" sz="3200" dirty="0"/>
          </a:p>
        </p:txBody>
      </p:sp>
    </p:spTree>
    <p:extLst>
      <p:ext uri="{BB962C8B-B14F-4D97-AF65-F5344CB8AC3E}">
        <p14:creationId xmlns:p14="http://schemas.microsoft.com/office/powerpoint/2010/main" val="13825416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81000"/>
            <a:ext cx="7886700" cy="1325563"/>
          </a:xfrm>
        </p:spPr>
        <p:txBody>
          <a:bodyPr/>
          <a:lstStyle/>
          <a:p>
            <a:r>
              <a:rPr lang="en-US" dirty="0"/>
              <a:t>Can Your Faith Save You?</a:t>
            </a:r>
            <a:br>
              <a:rPr lang="en-US" dirty="0"/>
            </a:br>
            <a:endParaRPr lang="en-US" dirty="0"/>
          </a:p>
        </p:txBody>
      </p:sp>
      <p:sp>
        <p:nvSpPr>
          <p:cNvPr id="4" name="Content Placeholder 2"/>
          <p:cNvSpPr>
            <a:spLocks noGrp="1"/>
          </p:cNvSpPr>
          <p:nvPr>
            <p:ph idx="1"/>
          </p:nvPr>
        </p:nvSpPr>
        <p:spPr>
          <a:xfrm>
            <a:off x="152400" y="1295400"/>
            <a:ext cx="8572500" cy="4881563"/>
          </a:xfrm>
        </p:spPr>
        <p:txBody>
          <a:bodyPr>
            <a:noAutofit/>
          </a:bodyPr>
          <a:lstStyle/>
          <a:p>
            <a:r>
              <a:rPr lang="en-US" sz="3600" dirty="0" smtClean="0">
                <a:effectLst/>
              </a:rPr>
              <a:t>God’s </a:t>
            </a:r>
            <a:r>
              <a:rPr lang="en-US" sz="3600" dirty="0" smtClean="0">
                <a:effectLst/>
              </a:rPr>
              <a:t>Word is eternal while other things, reports, such as diseases, problems are temporary. </a:t>
            </a:r>
            <a:endParaRPr lang="en-US" sz="3600" dirty="0" smtClean="0">
              <a:effectLst/>
            </a:endParaRPr>
          </a:p>
          <a:p>
            <a:r>
              <a:rPr lang="en-US" sz="3600" dirty="0" smtClean="0"/>
              <a:t>The </a:t>
            </a:r>
            <a:r>
              <a:rPr lang="en-US" sz="3600" dirty="0"/>
              <a:t>Bible is our covenant, revealing God’s will from the beginning. “I will not break My covenant with you” (Judges 2:1). </a:t>
            </a:r>
          </a:p>
          <a:p>
            <a:endParaRPr lang="en-US" sz="2800" dirty="0"/>
          </a:p>
        </p:txBody>
      </p:sp>
    </p:spTree>
    <p:extLst>
      <p:ext uri="{BB962C8B-B14F-4D97-AF65-F5344CB8AC3E}">
        <p14:creationId xmlns:p14="http://schemas.microsoft.com/office/powerpoint/2010/main" val="20427063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Can Your Faith Save You?</a:t>
            </a:r>
            <a:br>
              <a:rPr lang="en-US" dirty="0" smtClean="0"/>
            </a:br>
            <a:endParaRPr lang="en-US" dirty="0"/>
          </a:p>
        </p:txBody>
      </p:sp>
      <p:sp>
        <p:nvSpPr>
          <p:cNvPr id="3" name="Content Placeholder 2"/>
          <p:cNvSpPr>
            <a:spLocks noGrp="1"/>
          </p:cNvSpPr>
          <p:nvPr>
            <p:ph idx="1"/>
          </p:nvPr>
        </p:nvSpPr>
        <p:spPr>
          <a:xfrm>
            <a:off x="228600" y="1295400"/>
            <a:ext cx="8458200" cy="4648199"/>
          </a:xfrm>
        </p:spPr>
        <p:txBody>
          <a:bodyPr>
            <a:normAutofit/>
          </a:bodyPr>
          <a:lstStyle/>
          <a:p>
            <a:r>
              <a:rPr lang="en-US" sz="3200" dirty="0" smtClean="0"/>
              <a:t>The </a:t>
            </a:r>
            <a:r>
              <a:rPr lang="en-US" sz="3200" dirty="0" smtClean="0">
                <a:effectLst/>
              </a:rPr>
              <a:t>Bible is our covenant, revealing God’s will from the beginning. “I will not break My covenant with you” (Judges 2:1). </a:t>
            </a:r>
          </a:p>
          <a:p>
            <a:r>
              <a:rPr lang="en-US" sz="3200" dirty="0" smtClean="0">
                <a:effectLst/>
              </a:rPr>
              <a:t>His covenant with mankind is everlasting (1 Chron. 16:17) committing Himself to mercy for all who love Him and keep His commandments to a thousand generations (Deut. 7:9). </a:t>
            </a:r>
          </a:p>
          <a:p>
            <a:r>
              <a:rPr lang="en-US" sz="3200" dirty="0" smtClean="0">
                <a:effectLst/>
              </a:rPr>
              <a:t>It is up to you to love and obey God so you may receive His blessings and covenant promises. </a:t>
            </a:r>
            <a:endParaRPr lang="en-US" sz="3200" dirty="0"/>
          </a:p>
        </p:txBody>
      </p:sp>
    </p:spTree>
    <p:extLst>
      <p:ext uri="{BB962C8B-B14F-4D97-AF65-F5344CB8AC3E}">
        <p14:creationId xmlns:p14="http://schemas.microsoft.com/office/powerpoint/2010/main" val="36495127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Can Your Faith Save You?</a:t>
            </a:r>
            <a:br>
              <a:rPr lang="en-US" dirty="0" smtClean="0"/>
            </a:br>
            <a:endParaRPr lang="en-US" dirty="0"/>
          </a:p>
        </p:txBody>
      </p:sp>
      <p:sp>
        <p:nvSpPr>
          <p:cNvPr id="3" name="Content Placeholder 2"/>
          <p:cNvSpPr>
            <a:spLocks noGrp="1"/>
          </p:cNvSpPr>
          <p:nvPr>
            <p:ph idx="1"/>
          </p:nvPr>
        </p:nvSpPr>
        <p:spPr>
          <a:xfrm>
            <a:off x="228600" y="1295400"/>
            <a:ext cx="8286750" cy="4881563"/>
          </a:xfrm>
        </p:spPr>
        <p:txBody>
          <a:bodyPr>
            <a:normAutofit/>
          </a:bodyPr>
          <a:lstStyle/>
          <a:p>
            <a:r>
              <a:rPr lang="en-US" sz="4000" dirty="0" smtClean="0">
                <a:effectLst/>
              </a:rPr>
              <a:t>Your foundation must be based upon a decision to trust the Word above all feelings. </a:t>
            </a:r>
          </a:p>
          <a:p>
            <a:r>
              <a:rPr lang="en-US" sz="4000" dirty="0" smtClean="0"/>
              <a:t>Walls of </a:t>
            </a:r>
            <a:r>
              <a:rPr lang="en-US" sz="4000" dirty="0" smtClean="0">
                <a:effectLst/>
              </a:rPr>
              <a:t>Faith based upon God’s Word will allow you to rest upon chapter and verse in the Bible. </a:t>
            </a:r>
          </a:p>
        </p:txBody>
      </p:sp>
    </p:spTree>
    <p:extLst>
      <p:ext uri="{BB962C8B-B14F-4D97-AF65-F5344CB8AC3E}">
        <p14:creationId xmlns:p14="http://schemas.microsoft.com/office/powerpoint/2010/main" val="6407742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4325" y="228600"/>
            <a:ext cx="7886700" cy="1325563"/>
          </a:xfrm>
        </p:spPr>
        <p:txBody>
          <a:bodyPr/>
          <a:lstStyle/>
          <a:p>
            <a:r>
              <a:rPr lang="en-US" dirty="0"/>
              <a:t>Can Your Faith Save You?</a:t>
            </a:r>
            <a:br>
              <a:rPr lang="en-US" dirty="0"/>
            </a:br>
            <a:endParaRPr lang="en-US" dirty="0"/>
          </a:p>
        </p:txBody>
      </p:sp>
      <p:sp>
        <p:nvSpPr>
          <p:cNvPr id="3" name="Content Placeholder 2"/>
          <p:cNvSpPr>
            <a:spLocks noGrp="1"/>
          </p:cNvSpPr>
          <p:nvPr>
            <p:ph idx="1"/>
          </p:nvPr>
        </p:nvSpPr>
        <p:spPr>
          <a:xfrm>
            <a:off x="304800" y="1295400"/>
            <a:ext cx="8458200" cy="4953000"/>
          </a:xfrm>
        </p:spPr>
        <p:txBody>
          <a:bodyPr>
            <a:noAutofit/>
          </a:bodyPr>
          <a:lstStyle/>
          <a:p>
            <a:r>
              <a:rPr lang="en-US" sz="3200" dirty="0"/>
              <a:t>He tells us, “Though the mountains depart, and the hills be removed, My kindness shall not depart from you, nor shall My covenant of peace be removed, says the Lord that has mercy on thee” (Isa. 54:10). </a:t>
            </a:r>
          </a:p>
          <a:p>
            <a:r>
              <a:rPr lang="en-US" sz="3200" dirty="0"/>
              <a:t>As Abraham’s seed we believers are heirs of His covenant of kindness--in Jesus Christ. “If you are Christ’s then you are Abraham’s seed and heirs according to the covenant” (Gal. </a:t>
            </a:r>
            <a:r>
              <a:rPr lang="en-US" sz="3200" dirty="0" smtClean="0"/>
              <a:t>3:29)</a:t>
            </a:r>
            <a:endParaRPr lang="en-US" sz="3200" dirty="0"/>
          </a:p>
        </p:txBody>
      </p:sp>
    </p:spTree>
    <p:extLst>
      <p:ext uri="{BB962C8B-B14F-4D97-AF65-F5344CB8AC3E}">
        <p14:creationId xmlns:p14="http://schemas.microsoft.com/office/powerpoint/2010/main" val="478268480"/>
      </p:ext>
    </p:extLst>
  </p:cSld>
  <p:clrMapOvr>
    <a:masterClrMapping/>
  </p:clrMapOvr>
  <p:timing>
    <p:tnLst>
      <p:par>
        <p:cTn id="1" dur="indefinite" restart="never" nodeType="tmRoot"/>
      </p:par>
    </p:tnLst>
  </p:timing>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Depth</Template>
  <TotalTime>174</TotalTime>
  <Words>1500</Words>
  <Application>Microsoft Office PowerPoint</Application>
  <PresentationFormat>On-screen Show (4:3)</PresentationFormat>
  <Paragraphs>89</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Corbel</vt:lpstr>
      <vt:lpstr>Depth</vt:lpstr>
      <vt:lpstr>Can Your Faith Save You? Building A Wall of Faith</vt:lpstr>
      <vt:lpstr>Can Your Faith Save You? </vt:lpstr>
      <vt:lpstr>Can Your Faith Save You? </vt:lpstr>
      <vt:lpstr>Can Your Faith Save You? </vt:lpstr>
      <vt:lpstr> Can Your Faith Save You? </vt:lpstr>
      <vt:lpstr>Can Your Faith Save You? </vt:lpstr>
      <vt:lpstr>Can Your Faith Save You? </vt:lpstr>
      <vt:lpstr>Can Your Faith Save You? </vt:lpstr>
      <vt:lpstr>Can Your Faith Save You? </vt:lpstr>
      <vt:lpstr>Can Your Faith Save You? </vt:lpstr>
      <vt:lpstr>Can Your Faith Save You? </vt:lpstr>
      <vt:lpstr>Can Your Faith Save You? </vt:lpstr>
      <vt:lpstr>Can Your Faith Save You? </vt:lpstr>
      <vt:lpstr>Can Your Faith Save You? </vt:lpstr>
      <vt:lpstr> Can Your Faith Save You? </vt:lpstr>
      <vt:lpstr> Can Your Faith Save You? </vt:lpstr>
      <vt:lpstr> Can Your Faith Save You? </vt:lpstr>
      <vt:lpstr> Can Your Faith Save You? </vt:lpstr>
      <vt:lpstr> Can Your Faith Save You? </vt:lpstr>
      <vt:lpstr> Can Your Faith Save You? </vt:lpstr>
      <vt:lpstr> Can Your Faith Save You? </vt:lpstr>
      <vt:lpstr>Can Your Faith Save You? </vt:lpstr>
      <vt:lpstr>PowerPoint Presentation</vt:lpstr>
      <vt:lpstr>PowerPoint Presentation</vt:lpstr>
    </vt:vector>
  </TitlesOfParts>
  <Company>Veteran Affairs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Building the wall of Faith</dc:title>
  <dc:creator>vhanflstubbp</dc:creator>
  <cp:lastModifiedBy>AFCC</cp:lastModifiedBy>
  <cp:revision>11</cp:revision>
  <cp:lastPrinted>2016-04-01T14:13:47Z</cp:lastPrinted>
  <dcterms:created xsi:type="dcterms:W3CDTF">2016-04-01T13:08:54Z</dcterms:created>
  <dcterms:modified xsi:type="dcterms:W3CDTF">2016-04-07T00:16:30Z</dcterms:modified>
</cp:coreProperties>
</file>