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5" r:id="rId6"/>
    <p:sldId id="266" r:id="rId7"/>
    <p:sldId id="261" r:id="rId8"/>
    <p:sldId id="262" r:id="rId9"/>
    <p:sldId id="263" r:id="rId10"/>
    <p:sldId id="264" r:id="rId11"/>
    <p:sldId id="268" r:id="rId12"/>
    <p:sldId id="269" r:id="rId13"/>
    <p:sldId id="267"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1356" y="6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409575" y="-4763"/>
            <a:ext cx="3761184"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196301" y="1380069"/>
            <a:ext cx="6430967" cy="2616199"/>
          </a:xfrm>
        </p:spPr>
        <p:txBody>
          <a:bodyPr anchor="b">
            <a:normAutofit/>
          </a:bodyPr>
          <a:lstStyle>
            <a:lvl1pPr algn="r">
              <a:defRPr sz="4500">
                <a:effectLst/>
              </a:defRPr>
            </a:lvl1pPr>
          </a:lstStyle>
          <a:p>
            <a:r>
              <a:rPr lang="en-US"/>
              <a:t>Click to edit Master title style</a:t>
            </a:r>
            <a:endParaRPr lang="en-US" dirty="0"/>
          </a:p>
        </p:txBody>
      </p:sp>
      <p:sp>
        <p:nvSpPr>
          <p:cNvPr id="3" name="Subtitle 2"/>
          <p:cNvSpPr>
            <a:spLocks noGrp="1"/>
          </p:cNvSpPr>
          <p:nvPr>
            <p:ph type="subTitle" idx="1"/>
          </p:nvPr>
        </p:nvSpPr>
        <p:spPr>
          <a:xfrm>
            <a:off x="3386533" y="3996267"/>
            <a:ext cx="5240734" cy="1388534"/>
          </a:xfrm>
        </p:spPr>
        <p:txBody>
          <a:bodyPr anchor="t">
            <a:normAutofit/>
          </a:bodyPr>
          <a:lstStyle>
            <a:lvl1pPr marL="0" indent="0" algn="r">
              <a:buNone/>
              <a:defRPr sz="1575">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E8F6BE-3ACF-4B27-BE99-260C630BDFA4}" type="datetimeFigureOut">
              <a:rPr lang="en-US" smtClean="0"/>
              <a:t>4/11/2018</a:t>
            </a:fld>
            <a:endParaRPr lang="en-US"/>
          </a:p>
        </p:txBody>
      </p:sp>
      <p:sp>
        <p:nvSpPr>
          <p:cNvPr id="5" name="Footer Placeholder 4"/>
          <p:cNvSpPr>
            <a:spLocks noGrp="1"/>
          </p:cNvSpPr>
          <p:nvPr>
            <p:ph type="ftr" sz="quarter" idx="11"/>
          </p:nvPr>
        </p:nvSpPr>
        <p:spPr>
          <a:xfrm>
            <a:off x="3999309" y="5883276"/>
            <a:ext cx="3243033" cy="365125"/>
          </a:xfrm>
        </p:spPr>
        <p:txBody>
          <a:bodyPr/>
          <a:lstStyle/>
          <a:p>
            <a:endParaRPr lang="en-US"/>
          </a:p>
        </p:txBody>
      </p:sp>
      <p:sp>
        <p:nvSpPr>
          <p:cNvPr id="6" name="Slide Number Placeholder 5"/>
          <p:cNvSpPr>
            <a:spLocks noGrp="1"/>
          </p:cNvSpPr>
          <p:nvPr>
            <p:ph type="sldNum" sz="quarter" idx="12"/>
          </p:nvPr>
        </p:nvSpPr>
        <p:spPr/>
        <p:txBody>
          <a:bodyPr/>
          <a:lstStyle/>
          <a:p>
            <a:fld id="{E17CA6F5-E290-4A78-AA18-6808AF882E4C}" type="slidenum">
              <a:rPr lang="en-US" smtClean="0"/>
              <a:t>‹#›</a:t>
            </a:fld>
            <a:endParaRPr lang="en-US"/>
          </a:p>
        </p:txBody>
      </p:sp>
    </p:spTree>
    <p:extLst>
      <p:ext uri="{BB962C8B-B14F-4D97-AF65-F5344CB8AC3E}">
        <p14:creationId xmlns:p14="http://schemas.microsoft.com/office/powerpoint/2010/main" val="1878572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234" y="4732865"/>
            <a:ext cx="7514033" cy="566738"/>
          </a:xfrm>
        </p:spPr>
        <p:txBody>
          <a:bodyPr anchor="b">
            <a:normAutofit/>
          </a:bodyPr>
          <a:lstStyle>
            <a:lvl1pPr algn="ctr">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509" y="932112"/>
            <a:ext cx="6169458"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1113234" y="5299603"/>
            <a:ext cx="7514033" cy="493712"/>
          </a:xfrm>
        </p:spPr>
        <p:txBody>
          <a:bodyPr>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CEE8F6BE-3ACF-4B27-BE99-260C630BDFA4}" type="datetimeFigureOut">
              <a:rPr lang="en-US" smtClean="0"/>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7CA6F5-E290-4A78-AA18-6808AF882E4C}" type="slidenum">
              <a:rPr lang="en-US" smtClean="0"/>
              <a:t>‹#›</a:t>
            </a:fld>
            <a:endParaRPr lang="en-US"/>
          </a:p>
        </p:txBody>
      </p:sp>
    </p:spTree>
    <p:extLst>
      <p:ext uri="{BB962C8B-B14F-4D97-AF65-F5344CB8AC3E}">
        <p14:creationId xmlns:p14="http://schemas.microsoft.com/office/powerpoint/2010/main" val="3272127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235" y="685800"/>
            <a:ext cx="7514033" cy="3048000"/>
          </a:xfrm>
        </p:spPr>
        <p:txBody>
          <a:bodyPr anchor="ctr">
            <a:normAutofit/>
          </a:bodyPr>
          <a:lstStyle>
            <a:lvl1pPr algn="ctr">
              <a:defRPr sz="2400" b="0" cap="none"/>
            </a:lvl1pPr>
          </a:lstStyle>
          <a:p>
            <a:r>
              <a:rPr lang="en-US"/>
              <a:t>Click to edit Master title style</a:t>
            </a:r>
            <a:endParaRPr lang="en-US" dirty="0"/>
          </a:p>
        </p:txBody>
      </p:sp>
      <p:sp>
        <p:nvSpPr>
          <p:cNvPr id="3" name="Text Placeholder 2"/>
          <p:cNvSpPr>
            <a:spLocks noGrp="1"/>
          </p:cNvSpPr>
          <p:nvPr>
            <p:ph type="body" idx="1"/>
          </p:nvPr>
        </p:nvSpPr>
        <p:spPr>
          <a:xfrm>
            <a:off x="1113234" y="4343400"/>
            <a:ext cx="7514035" cy="1447800"/>
          </a:xfrm>
        </p:spPr>
        <p:txBody>
          <a:bodyPr anchor="ctr">
            <a:normAutofit/>
          </a:bodyPr>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E8F6BE-3ACF-4B27-BE99-260C630BDFA4}"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7CA6F5-E290-4A78-AA18-6808AF882E4C}" type="slidenum">
              <a:rPr lang="en-US" smtClean="0"/>
              <a:t>‹#›</a:t>
            </a:fld>
            <a:endParaRPr lang="en-US"/>
          </a:p>
        </p:txBody>
      </p:sp>
    </p:spTree>
    <p:extLst>
      <p:ext uri="{BB962C8B-B14F-4D97-AF65-F5344CB8AC3E}">
        <p14:creationId xmlns:p14="http://schemas.microsoft.com/office/powerpoint/2010/main" val="15159626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198959" y="863023"/>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5" name="TextBox 14"/>
          <p:cNvSpPr txBox="1"/>
          <p:nvPr/>
        </p:nvSpPr>
        <p:spPr>
          <a:xfrm>
            <a:off x="8170069" y="2819399"/>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2" name="Title 1"/>
          <p:cNvSpPr>
            <a:spLocks noGrp="1"/>
          </p:cNvSpPr>
          <p:nvPr>
            <p:ph type="title"/>
          </p:nvPr>
        </p:nvSpPr>
        <p:spPr>
          <a:xfrm>
            <a:off x="1656159" y="685801"/>
            <a:ext cx="6742509" cy="2743199"/>
          </a:xfrm>
        </p:spPr>
        <p:txBody>
          <a:bodyPr anchor="ctr">
            <a:normAutofit/>
          </a:bodyPr>
          <a:lstStyle>
            <a:lvl1pPr algn="ctr">
              <a:defRPr sz="24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827609" y="3428999"/>
            <a:ext cx="6399611" cy="381000"/>
          </a:xfrm>
        </p:spPr>
        <p:txBody>
          <a:bodyPr anchor="ctr">
            <a:normAutofit/>
          </a:bodyPr>
          <a:lstStyle>
            <a:lvl1pPr marL="0" indent="0">
              <a:buFontTx/>
              <a:buNone/>
              <a:defRPr sz="1350"/>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Edit Master text styles</a:t>
            </a:r>
          </a:p>
        </p:txBody>
      </p:sp>
      <p:sp>
        <p:nvSpPr>
          <p:cNvPr id="3" name="Text Placeholder 2"/>
          <p:cNvSpPr>
            <a:spLocks noGrp="1"/>
          </p:cNvSpPr>
          <p:nvPr>
            <p:ph type="body" idx="1"/>
          </p:nvPr>
        </p:nvSpPr>
        <p:spPr>
          <a:xfrm>
            <a:off x="1113234" y="4343400"/>
            <a:ext cx="7514033" cy="1447800"/>
          </a:xfrm>
        </p:spPr>
        <p:txBody>
          <a:bodyPr anchor="ctr">
            <a:normAutofit/>
          </a:bodyPr>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E8F6BE-3ACF-4B27-BE99-260C630BDFA4}"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7CA6F5-E290-4A78-AA18-6808AF882E4C}" type="slidenum">
              <a:rPr lang="en-US" smtClean="0"/>
              <a:t>‹#›</a:t>
            </a:fld>
            <a:endParaRPr lang="en-US"/>
          </a:p>
        </p:txBody>
      </p:sp>
    </p:spTree>
    <p:extLst>
      <p:ext uri="{BB962C8B-B14F-4D97-AF65-F5344CB8AC3E}">
        <p14:creationId xmlns:p14="http://schemas.microsoft.com/office/powerpoint/2010/main" val="875451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235" y="3308581"/>
            <a:ext cx="7514032" cy="1468800"/>
          </a:xfrm>
        </p:spPr>
        <p:txBody>
          <a:bodyPr anchor="b">
            <a:normAutofit/>
          </a:bodyPr>
          <a:lstStyle>
            <a:lvl1pPr algn="r">
              <a:defRPr sz="2400" b="0" cap="none"/>
            </a:lvl1pPr>
          </a:lstStyle>
          <a:p>
            <a:r>
              <a:rPr lang="en-US"/>
              <a:t>Click to edit Master title style</a:t>
            </a:r>
            <a:endParaRPr lang="en-US" dirty="0"/>
          </a:p>
        </p:txBody>
      </p:sp>
      <p:sp>
        <p:nvSpPr>
          <p:cNvPr id="3" name="Text Placeholder 2"/>
          <p:cNvSpPr>
            <a:spLocks noGrp="1"/>
          </p:cNvSpPr>
          <p:nvPr>
            <p:ph type="body" idx="1"/>
          </p:nvPr>
        </p:nvSpPr>
        <p:spPr>
          <a:xfrm>
            <a:off x="1113234" y="4777381"/>
            <a:ext cx="7514033" cy="860400"/>
          </a:xfrm>
        </p:spPr>
        <p:txBody>
          <a:bodyPr anchor="t">
            <a:normAutofit/>
          </a:bodyPr>
          <a:lstStyle>
            <a:lvl1pPr marL="0" indent="0" algn="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E8F6BE-3ACF-4B27-BE99-260C630BDFA4}"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7CA6F5-E290-4A78-AA18-6808AF882E4C}" type="slidenum">
              <a:rPr lang="en-US" smtClean="0"/>
              <a:t>‹#›</a:t>
            </a:fld>
            <a:endParaRPr lang="en-US"/>
          </a:p>
        </p:txBody>
      </p:sp>
    </p:spTree>
    <p:extLst>
      <p:ext uri="{BB962C8B-B14F-4D97-AF65-F5344CB8AC3E}">
        <p14:creationId xmlns:p14="http://schemas.microsoft.com/office/powerpoint/2010/main" val="5161006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198959" y="863023"/>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5" name="TextBox 14"/>
          <p:cNvSpPr txBox="1"/>
          <p:nvPr/>
        </p:nvSpPr>
        <p:spPr>
          <a:xfrm>
            <a:off x="8170069" y="2819399"/>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2" name="Title 1"/>
          <p:cNvSpPr>
            <a:spLocks noGrp="1"/>
          </p:cNvSpPr>
          <p:nvPr>
            <p:ph type="title"/>
          </p:nvPr>
        </p:nvSpPr>
        <p:spPr>
          <a:xfrm>
            <a:off x="1656159" y="685801"/>
            <a:ext cx="6742509" cy="2743199"/>
          </a:xfrm>
        </p:spPr>
        <p:txBody>
          <a:bodyPr anchor="ctr">
            <a:normAutofit/>
          </a:bodyPr>
          <a:lstStyle>
            <a:lvl1pPr algn="ctr">
              <a:defRPr sz="24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235" y="3886200"/>
            <a:ext cx="7514033" cy="889000"/>
          </a:xfrm>
        </p:spPr>
        <p:txBody>
          <a:bodyPr vert="horz" lIns="91440" tIns="45720" rIns="91440" bIns="45720" rtlCol="0" anchor="b">
            <a:normAutofit/>
          </a:bodyPr>
          <a:lstStyle>
            <a:lvl1pPr algn="r">
              <a:buNone/>
              <a:defRPr lang="en-US" sz="1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234" y="4775200"/>
            <a:ext cx="7514033" cy="1016000"/>
          </a:xfrm>
        </p:spPr>
        <p:txBody>
          <a:bodyPr anchor="t">
            <a:normAutofit/>
          </a:bodyPr>
          <a:lstStyle>
            <a:lvl1pPr marL="0" indent="0" algn="r">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E8F6BE-3ACF-4B27-BE99-260C630BDFA4}"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7CA6F5-E290-4A78-AA18-6808AF882E4C}" type="slidenum">
              <a:rPr lang="en-US" smtClean="0"/>
              <a:t>‹#›</a:t>
            </a:fld>
            <a:endParaRPr lang="en-US"/>
          </a:p>
        </p:txBody>
      </p:sp>
    </p:spTree>
    <p:extLst>
      <p:ext uri="{BB962C8B-B14F-4D97-AF65-F5344CB8AC3E}">
        <p14:creationId xmlns:p14="http://schemas.microsoft.com/office/powerpoint/2010/main" val="13893005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235" y="685801"/>
            <a:ext cx="7514034"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234" y="3505200"/>
            <a:ext cx="7514035" cy="838200"/>
          </a:xfrm>
        </p:spPr>
        <p:txBody>
          <a:bodyPr vert="horz" lIns="91440" tIns="45720" rIns="91440" bIns="45720" rtlCol="0" anchor="b">
            <a:normAutofit/>
          </a:bodyPr>
          <a:lstStyle>
            <a:lvl1pPr>
              <a:buNone/>
              <a:defRPr lang="en-US" sz="21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234" y="4343400"/>
            <a:ext cx="7514035" cy="1447800"/>
          </a:xfrm>
        </p:spPr>
        <p:txBody>
          <a:bodyPr anchor="t">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E8F6BE-3ACF-4B27-BE99-260C630BDFA4}"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7CA6F5-E290-4A78-AA18-6808AF882E4C}" type="slidenum">
              <a:rPr lang="en-US" smtClean="0"/>
              <a:t>‹#›</a:t>
            </a:fld>
            <a:endParaRPr lang="en-US"/>
          </a:p>
        </p:txBody>
      </p:sp>
    </p:spTree>
    <p:extLst>
      <p:ext uri="{BB962C8B-B14F-4D97-AF65-F5344CB8AC3E}">
        <p14:creationId xmlns:p14="http://schemas.microsoft.com/office/powerpoint/2010/main" val="30857199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E8F6BE-3ACF-4B27-BE99-260C630BDFA4}"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7CA6F5-E290-4A78-AA18-6808AF882E4C}" type="slidenum">
              <a:rPr lang="en-US" smtClean="0"/>
              <a:t>‹#›</a:t>
            </a:fld>
            <a:endParaRPr lang="en-US"/>
          </a:p>
        </p:txBody>
      </p:sp>
    </p:spTree>
    <p:extLst>
      <p:ext uri="{BB962C8B-B14F-4D97-AF65-F5344CB8AC3E}">
        <p14:creationId xmlns:p14="http://schemas.microsoft.com/office/powerpoint/2010/main" val="33406297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9492" y="685800"/>
            <a:ext cx="1327777"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234" y="685800"/>
            <a:ext cx="6014807"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E8F6BE-3ACF-4B27-BE99-260C630BDFA4}"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7CA6F5-E290-4A78-AA18-6808AF882E4C}" type="slidenum">
              <a:rPr lang="en-US" smtClean="0"/>
              <a:t>‹#›</a:t>
            </a:fld>
            <a:endParaRPr lang="en-US"/>
          </a:p>
        </p:txBody>
      </p:sp>
    </p:spTree>
    <p:extLst>
      <p:ext uri="{BB962C8B-B14F-4D97-AF65-F5344CB8AC3E}">
        <p14:creationId xmlns:p14="http://schemas.microsoft.com/office/powerpoint/2010/main" val="1503045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E8F6BE-3ACF-4B27-BE99-260C630BDFA4}"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13893" y="5867132"/>
            <a:ext cx="413375" cy="365125"/>
          </a:xfrm>
        </p:spPr>
        <p:txBody>
          <a:bodyPr/>
          <a:lstStyle/>
          <a:p>
            <a:fld id="{E17CA6F5-E290-4A78-AA18-6808AF882E4C}" type="slidenum">
              <a:rPr lang="en-US" smtClean="0"/>
              <a:t>‹#›</a:t>
            </a:fld>
            <a:endParaRPr lang="en-US"/>
          </a:p>
        </p:txBody>
      </p:sp>
    </p:spTree>
    <p:extLst>
      <p:ext uri="{BB962C8B-B14F-4D97-AF65-F5344CB8AC3E}">
        <p14:creationId xmlns:p14="http://schemas.microsoft.com/office/powerpoint/2010/main" val="2446999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9210" y="2666999"/>
            <a:ext cx="6698060" cy="2110382"/>
          </a:xfrm>
        </p:spPr>
        <p:txBody>
          <a:bodyPr anchor="b"/>
          <a:lstStyle>
            <a:lvl1pPr algn="r">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1929209" y="4777381"/>
            <a:ext cx="6698061" cy="860400"/>
          </a:xfrm>
        </p:spPr>
        <p:txBody>
          <a:bodyPr anchor="t">
            <a:normAutofit/>
          </a:bodyPr>
          <a:lstStyle>
            <a:lvl1pPr marL="0" indent="0" algn="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E8F6BE-3ACF-4B27-BE99-260C630BDFA4}"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7CA6F5-E290-4A78-AA18-6808AF882E4C}" type="slidenum">
              <a:rPr lang="en-US" smtClean="0"/>
              <a:t>‹#›</a:t>
            </a:fld>
            <a:endParaRPr lang="en-US"/>
          </a:p>
        </p:txBody>
      </p:sp>
    </p:spTree>
    <p:extLst>
      <p:ext uri="{BB962C8B-B14F-4D97-AF65-F5344CB8AC3E}">
        <p14:creationId xmlns:p14="http://schemas.microsoft.com/office/powerpoint/2010/main" val="595727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13234" y="685801"/>
            <a:ext cx="7514035"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13235" y="2667000"/>
            <a:ext cx="3671291" cy="3124201"/>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55975" y="2667000"/>
            <a:ext cx="3671292" cy="3124200"/>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E8F6BE-3ACF-4B27-BE99-260C630BDFA4}" type="datetimeFigureOut">
              <a:rPr lang="en-US" smtClean="0"/>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7CA6F5-E290-4A78-AA18-6808AF882E4C}" type="slidenum">
              <a:rPr lang="en-US" smtClean="0"/>
              <a:t>‹#›</a:t>
            </a:fld>
            <a:endParaRPr lang="en-US"/>
          </a:p>
        </p:txBody>
      </p:sp>
    </p:spTree>
    <p:extLst>
      <p:ext uri="{BB962C8B-B14F-4D97-AF65-F5344CB8AC3E}">
        <p14:creationId xmlns:p14="http://schemas.microsoft.com/office/powerpoint/2010/main" val="1031509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134" y="2658533"/>
            <a:ext cx="3455391" cy="576262"/>
          </a:xfrm>
        </p:spPr>
        <p:txBody>
          <a:bodyPr anchor="b">
            <a:noAutofit/>
          </a:bodyPr>
          <a:lstStyle>
            <a:lvl1pPr marL="0" indent="0">
              <a:buNone/>
              <a:defRPr sz="2100" b="0">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113233" y="3335337"/>
            <a:ext cx="3671292" cy="2455862"/>
          </a:xfrm>
        </p:spPr>
        <p:txBody>
          <a:bodyPr anchor="t">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0366" y="2667000"/>
            <a:ext cx="3466903" cy="576262"/>
          </a:xfrm>
        </p:spPr>
        <p:txBody>
          <a:bodyPr anchor="b">
            <a:noAutofit/>
          </a:bodyPr>
          <a:lstStyle>
            <a:lvl1pPr marL="0" indent="0">
              <a:buNone/>
              <a:defRPr sz="2100" b="0">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955975" y="3335337"/>
            <a:ext cx="3671292" cy="2455862"/>
          </a:xfrm>
        </p:spPr>
        <p:txBody>
          <a:bodyPr anchor="t">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E8F6BE-3ACF-4B27-BE99-260C630BDFA4}" type="datetimeFigureOut">
              <a:rPr lang="en-US" smtClean="0"/>
              <a:t>4/11/2018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7CA6F5-E290-4A78-AA18-6808AF882E4C}" type="slidenum">
              <a:rPr lang="en-US" smtClean="0"/>
              <a:t>‹#›</a:t>
            </a:fld>
            <a:endParaRPr lang="en-US"/>
          </a:p>
        </p:txBody>
      </p:sp>
    </p:spTree>
    <p:extLst>
      <p:ext uri="{BB962C8B-B14F-4D97-AF65-F5344CB8AC3E}">
        <p14:creationId xmlns:p14="http://schemas.microsoft.com/office/powerpoint/2010/main" val="81539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E8F6BE-3ACF-4B27-BE99-260C630BDFA4}" type="datetimeFigureOut">
              <a:rPr lang="en-US" smtClean="0"/>
              <a:t>4/11/2018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7CA6F5-E290-4A78-AA18-6808AF882E4C}" type="slidenum">
              <a:rPr lang="en-US" smtClean="0"/>
              <a:t>‹#›</a:t>
            </a:fld>
            <a:endParaRPr lang="en-US"/>
          </a:p>
        </p:txBody>
      </p:sp>
    </p:spTree>
    <p:extLst>
      <p:ext uri="{BB962C8B-B14F-4D97-AF65-F5344CB8AC3E}">
        <p14:creationId xmlns:p14="http://schemas.microsoft.com/office/powerpoint/2010/main" val="2076425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E8F6BE-3ACF-4B27-BE99-260C630BDFA4}" type="datetimeFigureOut">
              <a:rPr lang="en-US" smtClean="0"/>
              <a:t>4/11/2018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7CA6F5-E290-4A78-AA18-6808AF882E4C}" type="slidenum">
              <a:rPr lang="en-US" smtClean="0"/>
              <a:t>‹#›</a:t>
            </a:fld>
            <a:endParaRPr lang="en-US"/>
          </a:p>
        </p:txBody>
      </p:sp>
    </p:spTree>
    <p:extLst>
      <p:ext uri="{BB962C8B-B14F-4D97-AF65-F5344CB8AC3E}">
        <p14:creationId xmlns:p14="http://schemas.microsoft.com/office/powerpoint/2010/main" val="56167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234" y="1600200"/>
            <a:ext cx="2661841" cy="1371600"/>
          </a:xfrm>
        </p:spPr>
        <p:txBody>
          <a:bodyPr anchor="b">
            <a:normAutofit/>
          </a:bodyPr>
          <a:lstStyle>
            <a:lvl1pPr algn="ctr">
              <a:defRPr sz="1800" b="0"/>
            </a:lvl1pPr>
          </a:lstStyle>
          <a:p>
            <a:r>
              <a:rPr lang="en-US"/>
              <a:t>Click to edit Master title style</a:t>
            </a:r>
            <a:endParaRPr lang="en-US" dirty="0"/>
          </a:p>
        </p:txBody>
      </p:sp>
      <p:sp>
        <p:nvSpPr>
          <p:cNvPr id="3" name="Content Placeholder 2"/>
          <p:cNvSpPr>
            <a:spLocks noGrp="1"/>
          </p:cNvSpPr>
          <p:nvPr>
            <p:ph idx="1"/>
          </p:nvPr>
        </p:nvSpPr>
        <p:spPr>
          <a:xfrm>
            <a:off x="3946525" y="685800"/>
            <a:ext cx="4680743" cy="5105401"/>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234" y="2971800"/>
            <a:ext cx="2661841" cy="18288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CEE8F6BE-3ACF-4B27-BE99-260C630BDFA4}" type="datetimeFigureOut">
              <a:rPr lang="en-US" smtClean="0"/>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7CA6F5-E290-4A78-AA18-6808AF882E4C}" type="slidenum">
              <a:rPr lang="en-US" smtClean="0"/>
              <a:t>‹#›</a:t>
            </a:fld>
            <a:endParaRPr lang="en-US"/>
          </a:p>
        </p:txBody>
      </p:sp>
    </p:spTree>
    <p:extLst>
      <p:ext uri="{BB962C8B-B14F-4D97-AF65-F5344CB8AC3E}">
        <p14:creationId xmlns:p14="http://schemas.microsoft.com/office/powerpoint/2010/main" val="2906899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043" y="1752599"/>
            <a:ext cx="4069619" cy="1371600"/>
          </a:xfrm>
        </p:spPr>
        <p:txBody>
          <a:bodyPr anchor="b">
            <a:normAutofit/>
          </a:bodyPr>
          <a:lstStyle>
            <a:lvl1pPr algn="ctr">
              <a:defRPr sz="21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6011" y="914400"/>
            <a:ext cx="246073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1112043" y="3124199"/>
            <a:ext cx="4069619" cy="1828800"/>
          </a:xfrm>
        </p:spPr>
        <p:txBody>
          <a:bodyPr>
            <a:normAutofit/>
          </a:bodyPr>
          <a:lstStyle>
            <a:lvl1pPr marL="0" indent="0" algn="ctr">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CEE8F6BE-3ACF-4B27-BE99-260C630BDFA4}" type="datetimeFigureOut">
              <a:rPr lang="en-US" smtClean="0"/>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7CA6F5-E290-4A78-AA18-6808AF882E4C}" type="slidenum">
              <a:rPr lang="en-US" smtClean="0"/>
              <a:t>‹#›</a:t>
            </a:fld>
            <a:endParaRPr lang="en-US"/>
          </a:p>
        </p:txBody>
      </p:sp>
    </p:spTree>
    <p:extLst>
      <p:ext uri="{BB962C8B-B14F-4D97-AF65-F5344CB8AC3E}">
        <p14:creationId xmlns:p14="http://schemas.microsoft.com/office/powerpoint/2010/main" val="664882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13109" y="1"/>
            <a:ext cx="1827610"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113234" y="685801"/>
            <a:ext cx="7514035"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13233" y="2667000"/>
            <a:ext cx="7514035"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99492" y="5883276"/>
            <a:ext cx="857250" cy="3651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fld id="{CEE8F6BE-3ACF-4B27-BE99-260C630BDFA4}" type="datetimeFigureOut">
              <a:rPr lang="en-US" smtClean="0"/>
              <a:t>4/11/2018</a:t>
            </a:fld>
            <a:endParaRPr lang="en-US"/>
          </a:p>
        </p:txBody>
      </p:sp>
      <p:sp>
        <p:nvSpPr>
          <p:cNvPr id="5" name="Footer Placeholder 4"/>
          <p:cNvSpPr>
            <a:spLocks noGrp="1"/>
          </p:cNvSpPr>
          <p:nvPr>
            <p:ph type="ftr" sz="quarter" idx="3"/>
          </p:nvPr>
        </p:nvSpPr>
        <p:spPr>
          <a:xfrm>
            <a:off x="1929210" y="5883276"/>
            <a:ext cx="5313133" cy="365125"/>
          </a:xfrm>
          <a:prstGeom prst="rect">
            <a:avLst/>
          </a:prstGeom>
        </p:spPr>
        <p:txBody>
          <a:bodyPr vert="horz" lIns="91440" tIns="45720" rIns="91440" bIns="45720" rtlCol="0" anchor="ctr"/>
          <a:lstStyle>
            <a:lvl1pPr algn="l">
              <a:defRPr sz="75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13893" y="5883276"/>
            <a:ext cx="413375" cy="3651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fld id="{E17CA6F5-E290-4A78-AA18-6808AF882E4C}" type="slidenum">
              <a:rPr lang="en-US" smtClean="0"/>
              <a:t>‹#›</a:t>
            </a:fld>
            <a:endParaRPr lang="en-US"/>
          </a:p>
        </p:txBody>
      </p:sp>
    </p:spTree>
    <p:extLst>
      <p:ext uri="{BB962C8B-B14F-4D97-AF65-F5344CB8AC3E}">
        <p14:creationId xmlns:p14="http://schemas.microsoft.com/office/powerpoint/2010/main" val="10404264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342900" rtl="0" eaLnBrk="1" latinLnBrk="0" hangingPunct="1">
        <a:spcBef>
          <a:spcPct val="0"/>
        </a:spcBef>
        <a:buNone/>
        <a:defRPr sz="3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ct val="20000"/>
        </a:spcBef>
        <a:spcAft>
          <a:spcPts val="450"/>
        </a:spcAft>
        <a:buClr>
          <a:schemeClr val="accent1">
            <a:lumMod val="75000"/>
          </a:schemeClr>
        </a:buClr>
        <a:buSzPct val="145000"/>
        <a:buFont typeface="Arial"/>
        <a:buChar char="•"/>
        <a:defRPr sz="1800" kern="1200" cap="none">
          <a:solidFill>
            <a:schemeClr val="tx1"/>
          </a:solidFill>
          <a:effectLst/>
          <a:latin typeface="+mn-lt"/>
          <a:ea typeface="+mn-ea"/>
          <a:cs typeface="+mn-cs"/>
        </a:defRPr>
      </a:lvl1pPr>
      <a:lvl2pPr marL="557213" indent="-214313" algn="l" defTabSz="342900" rtl="0" eaLnBrk="1" latinLnBrk="0" hangingPunct="1">
        <a:spcBef>
          <a:spcPct val="20000"/>
        </a:spcBef>
        <a:spcAft>
          <a:spcPts val="450"/>
        </a:spcAft>
        <a:buClr>
          <a:schemeClr val="accent1">
            <a:lumMod val="75000"/>
          </a:schemeClr>
        </a:buClr>
        <a:buSzPct val="145000"/>
        <a:buFont typeface="Arial"/>
        <a:buChar char="•"/>
        <a:defRPr sz="1500" kern="1200" cap="none">
          <a:solidFill>
            <a:schemeClr val="tx1"/>
          </a:solidFill>
          <a:effectLst/>
          <a:latin typeface="+mn-lt"/>
          <a:ea typeface="+mn-ea"/>
          <a:cs typeface="+mn-cs"/>
        </a:defRPr>
      </a:lvl2pPr>
      <a:lvl3pPr marL="900113" indent="-214313" algn="l" defTabSz="342900" rtl="0" eaLnBrk="1" latinLnBrk="0" hangingPunct="1">
        <a:spcBef>
          <a:spcPct val="20000"/>
        </a:spcBef>
        <a:spcAft>
          <a:spcPts val="450"/>
        </a:spcAft>
        <a:buClr>
          <a:schemeClr val="accent1">
            <a:lumMod val="75000"/>
          </a:schemeClr>
        </a:buClr>
        <a:buSzPct val="145000"/>
        <a:buFont typeface="Arial"/>
        <a:buChar char="•"/>
        <a:defRPr sz="1350" kern="1200" cap="none">
          <a:solidFill>
            <a:schemeClr val="tx1"/>
          </a:solidFill>
          <a:effectLst/>
          <a:latin typeface="+mn-lt"/>
          <a:ea typeface="+mn-ea"/>
          <a:cs typeface="+mn-cs"/>
        </a:defRPr>
      </a:lvl3pPr>
      <a:lvl4pPr marL="1157288" indent="-128588" algn="l" defTabSz="342900" rtl="0" eaLnBrk="1" latinLnBrk="0" hangingPunct="1">
        <a:spcBef>
          <a:spcPct val="20000"/>
        </a:spcBef>
        <a:spcAft>
          <a:spcPts val="450"/>
        </a:spcAft>
        <a:buClr>
          <a:schemeClr val="accent1">
            <a:lumMod val="75000"/>
          </a:schemeClr>
        </a:buClr>
        <a:buSzPct val="145000"/>
        <a:buFont typeface="Arial"/>
        <a:buChar char="•"/>
        <a:defRPr sz="1200" kern="1200" cap="none">
          <a:solidFill>
            <a:schemeClr val="tx1"/>
          </a:solidFill>
          <a:effectLst/>
          <a:latin typeface="+mn-lt"/>
          <a:ea typeface="+mn-ea"/>
          <a:cs typeface="+mn-cs"/>
        </a:defRPr>
      </a:lvl4pPr>
      <a:lvl5pPr marL="1500188" indent="-128588"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5pPr>
      <a:lvl6pPr marL="18859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6pPr>
      <a:lvl7pPr marL="22288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7pPr>
      <a:lvl8pPr marL="25717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8pPr>
      <a:lvl9pPr marL="29146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AA853-2B02-4E96-A764-3F242052EAB1}"/>
              </a:ext>
            </a:extLst>
          </p:cNvPr>
          <p:cNvSpPr>
            <a:spLocks noGrp="1"/>
          </p:cNvSpPr>
          <p:nvPr>
            <p:ph type="ctrTitle"/>
          </p:nvPr>
        </p:nvSpPr>
        <p:spPr/>
        <p:txBody>
          <a:bodyPr/>
          <a:lstStyle/>
          <a:p>
            <a:r>
              <a:rPr lang="en-US" dirty="0"/>
              <a:t>Cast Your Cares</a:t>
            </a:r>
          </a:p>
        </p:txBody>
      </p:sp>
      <p:sp>
        <p:nvSpPr>
          <p:cNvPr id="3" name="Subtitle 2">
            <a:extLst>
              <a:ext uri="{FF2B5EF4-FFF2-40B4-BE49-F238E27FC236}">
                <a16:creationId xmlns:a16="http://schemas.microsoft.com/office/drawing/2014/main" id="{F67327C7-A918-45F3-A983-DDAC6AD82335}"/>
              </a:ext>
            </a:extLst>
          </p:cNvPr>
          <p:cNvSpPr>
            <a:spLocks noGrp="1"/>
          </p:cNvSpPr>
          <p:nvPr>
            <p:ph type="subTitle" idx="1"/>
          </p:nvPr>
        </p:nvSpPr>
        <p:spPr>
          <a:xfrm>
            <a:off x="2295526" y="3854450"/>
            <a:ext cx="6331742" cy="1041401"/>
          </a:xfrm>
        </p:spPr>
        <p:txBody>
          <a:bodyPr>
            <a:normAutofit/>
          </a:bodyPr>
          <a:lstStyle/>
          <a:p>
            <a:r>
              <a:rPr lang="en-US" sz="2700" b="1" dirty="0"/>
              <a:t>Let not your heart</a:t>
            </a:r>
            <a:r>
              <a:rPr lang="en-US" sz="2700" dirty="0"/>
              <a:t> be </a:t>
            </a:r>
            <a:r>
              <a:rPr lang="en-US" sz="2700" b="1" dirty="0"/>
              <a:t>troubled</a:t>
            </a:r>
            <a:r>
              <a:rPr lang="en-US" sz="2700" dirty="0"/>
              <a:t>: ye believe in God, believe also in me. John 14:1</a:t>
            </a:r>
          </a:p>
        </p:txBody>
      </p:sp>
    </p:spTree>
    <p:extLst>
      <p:ext uri="{BB962C8B-B14F-4D97-AF65-F5344CB8AC3E}">
        <p14:creationId xmlns:p14="http://schemas.microsoft.com/office/powerpoint/2010/main" val="2536462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8E68D-B3C9-4762-A3FE-928DEEDDC51C}"/>
              </a:ext>
            </a:extLst>
          </p:cNvPr>
          <p:cNvSpPr>
            <a:spLocks noGrp="1"/>
          </p:cNvSpPr>
          <p:nvPr>
            <p:ph type="title"/>
          </p:nvPr>
        </p:nvSpPr>
        <p:spPr>
          <a:xfrm>
            <a:off x="1119782" y="332510"/>
            <a:ext cx="7514035" cy="990600"/>
          </a:xfrm>
          <a:effectLst/>
        </p:spPr>
        <p:txBody>
          <a:bodyPr vert="horz" lIns="91440" tIns="45720" rIns="91440" bIns="45720" rtlCol="0" anchor="ctr">
            <a:normAutofit/>
          </a:bodyPr>
          <a:lstStyle/>
          <a:p>
            <a:r>
              <a:rPr lang="en-US" sz="5400" dirty="0"/>
              <a:t>Cast Your Cares</a:t>
            </a:r>
          </a:p>
        </p:txBody>
      </p:sp>
      <p:sp>
        <p:nvSpPr>
          <p:cNvPr id="3" name="Content Placeholder 2">
            <a:extLst>
              <a:ext uri="{FF2B5EF4-FFF2-40B4-BE49-F238E27FC236}">
                <a16:creationId xmlns:a16="http://schemas.microsoft.com/office/drawing/2014/main" id="{2F9465EF-D039-41CF-A17C-B10E898CBCF7}"/>
              </a:ext>
            </a:extLst>
          </p:cNvPr>
          <p:cNvSpPr>
            <a:spLocks noGrp="1"/>
          </p:cNvSpPr>
          <p:nvPr>
            <p:ph idx="1"/>
          </p:nvPr>
        </p:nvSpPr>
        <p:spPr>
          <a:xfrm>
            <a:off x="814982" y="1447801"/>
            <a:ext cx="7514035" cy="4551217"/>
          </a:xfrm>
        </p:spPr>
        <p:txBody>
          <a:bodyPr>
            <a:normAutofit/>
          </a:bodyPr>
          <a:lstStyle/>
          <a:p>
            <a:r>
              <a:rPr lang="en-US" sz="2400" dirty="0"/>
              <a:t>Mat 6:20-21 (NAS) "Store up for yourselves treasures in heaven, where neither moth nor rust destroys, and where thieves do not break in or steal; for where your treasure is, there your heart will be also."</a:t>
            </a:r>
          </a:p>
          <a:p>
            <a:r>
              <a:rPr lang="en-US" sz="2400" dirty="0"/>
              <a:t>Isa 26:3 (NKJ) You will keep him in perfect peace, whose mind is stayed on You, because he trusts in You.</a:t>
            </a:r>
          </a:p>
          <a:p>
            <a:r>
              <a:rPr lang="en-US" sz="2400" dirty="0"/>
              <a:t>Phil 3:19-20 (NAS) ...whose end is destruction, whose god is their appetite, and whose glory is in their shame, who set their minds on </a:t>
            </a:r>
            <a:r>
              <a:rPr lang="en-US" sz="2400" i="1" dirty="0"/>
              <a:t>earthly things.</a:t>
            </a:r>
            <a:r>
              <a:rPr lang="en-US" sz="2400" dirty="0"/>
              <a:t> </a:t>
            </a:r>
            <a:r>
              <a:rPr lang="en-US" sz="2400" b="1" dirty="0"/>
              <a:t>For our citizenship is in heaven, from which also we eagerly wait for a Savior, the Lord Jesus Christ.</a:t>
            </a:r>
          </a:p>
          <a:p>
            <a:endParaRPr lang="en-US" sz="2000" dirty="0"/>
          </a:p>
        </p:txBody>
      </p:sp>
    </p:spTree>
    <p:extLst>
      <p:ext uri="{BB962C8B-B14F-4D97-AF65-F5344CB8AC3E}">
        <p14:creationId xmlns:p14="http://schemas.microsoft.com/office/powerpoint/2010/main" val="1949123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C0016-CD02-4FBB-AF69-A9BA975410FD}"/>
              </a:ext>
            </a:extLst>
          </p:cNvPr>
          <p:cNvSpPr>
            <a:spLocks noGrp="1"/>
          </p:cNvSpPr>
          <p:nvPr>
            <p:ph type="title"/>
          </p:nvPr>
        </p:nvSpPr>
        <p:spPr>
          <a:xfrm>
            <a:off x="1113233" y="339437"/>
            <a:ext cx="7514035" cy="1752599"/>
          </a:xfrm>
          <a:effectLst/>
        </p:spPr>
        <p:txBody>
          <a:bodyPr vert="horz" lIns="91440" tIns="45720" rIns="91440" bIns="45720" rtlCol="0" anchor="ctr">
            <a:normAutofit/>
          </a:bodyPr>
          <a:lstStyle/>
          <a:p>
            <a:r>
              <a:rPr lang="en-US" sz="5400" dirty="0"/>
              <a:t>Cast Your Cares</a:t>
            </a:r>
          </a:p>
        </p:txBody>
      </p:sp>
      <p:sp>
        <p:nvSpPr>
          <p:cNvPr id="3" name="Content Placeholder 2">
            <a:extLst>
              <a:ext uri="{FF2B5EF4-FFF2-40B4-BE49-F238E27FC236}">
                <a16:creationId xmlns:a16="http://schemas.microsoft.com/office/drawing/2014/main" id="{2721DF14-F4B5-4DDD-B2E7-7D2EE58D60D8}"/>
              </a:ext>
            </a:extLst>
          </p:cNvPr>
          <p:cNvSpPr>
            <a:spLocks noGrp="1"/>
          </p:cNvSpPr>
          <p:nvPr>
            <p:ph idx="1"/>
          </p:nvPr>
        </p:nvSpPr>
        <p:spPr>
          <a:xfrm>
            <a:off x="826889" y="1562100"/>
            <a:ext cx="8086724" cy="2781301"/>
          </a:xfrm>
        </p:spPr>
        <p:txBody>
          <a:bodyPr>
            <a:normAutofit/>
          </a:bodyPr>
          <a:lstStyle/>
          <a:p>
            <a:r>
              <a:rPr lang="en-US" sz="3000" dirty="0"/>
              <a:t>What should you do when dealing when you worry about things you care about (cares)?</a:t>
            </a:r>
          </a:p>
        </p:txBody>
      </p:sp>
    </p:spTree>
    <p:extLst>
      <p:ext uri="{BB962C8B-B14F-4D97-AF65-F5344CB8AC3E}">
        <p14:creationId xmlns:p14="http://schemas.microsoft.com/office/powerpoint/2010/main" val="1858132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219E2-CD52-42F0-A993-D793A48A4697}"/>
              </a:ext>
            </a:extLst>
          </p:cNvPr>
          <p:cNvSpPr>
            <a:spLocks noGrp="1"/>
          </p:cNvSpPr>
          <p:nvPr>
            <p:ph type="title"/>
          </p:nvPr>
        </p:nvSpPr>
        <p:spPr>
          <a:xfrm>
            <a:off x="1124544" y="290947"/>
            <a:ext cx="7514035" cy="876300"/>
          </a:xfrm>
        </p:spPr>
        <p:txBody>
          <a:bodyPr>
            <a:noAutofit/>
          </a:bodyPr>
          <a:lstStyle/>
          <a:p>
            <a:r>
              <a:rPr lang="en-US" sz="5400" dirty="0"/>
              <a:t>Cast Your Cares</a:t>
            </a:r>
          </a:p>
        </p:txBody>
      </p:sp>
      <p:sp>
        <p:nvSpPr>
          <p:cNvPr id="3" name="Content Placeholder 2">
            <a:extLst>
              <a:ext uri="{FF2B5EF4-FFF2-40B4-BE49-F238E27FC236}">
                <a16:creationId xmlns:a16="http://schemas.microsoft.com/office/drawing/2014/main" id="{43593471-7B08-4E0F-AE2C-CF28EAB31B02}"/>
              </a:ext>
            </a:extLst>
          </p:cNvPr>
          <p:cNvSpPr>
            <a:spLocks noGrp="1"/>
          </p:cNvSpPr>
          <p:nvPr>
            <p:ph idx="1"/>
          </p:nvPr>
        </p:nvSpPr>
        <p:spPr>
          <a:xfrm>
            <a:off x="987406" y="1472047"/>
            <a:ext cx="7339176" cy="4965556"/>
          </a:xfrm>
        </p:spPr>
        <p:txBody>
          <a:bodyPr>
            <a:normAutofit lnSpcReduction="10000"/>
          </a:bodyPr>
          <a:lstStyle/>
          <a:p>
            <a:pPr marL="0" indent="0">
              <a:buNone/>
            </a:pPr>
            <a:r>
              <a:rPr lang="en-US" sz="2400" b="1" dirty="0"/>
              <a:t>When Consumed With Cares</a:t>
            </a:r>
            <a:endParaRPr lang="en-US" sz="2400" dirty="0"/>
          </a:p>
          <a:p>
            <a:r>
              <a:rPr lang="en-US" sz="2400" dirty="0"/>
              <a:t>Phil 4:6-7 (Phi) Don't worry over anything whatever; whenever you pray tell God every detail of your needs in thankful prayer, and the peace of God, which surpasses human understanding, will keep constant guard over your hearts and minds as they rest in Christ Jesus.</a:t>
            </a:r>
          </a:p>
          <a:p>
            <a:r>
              <a:rPr lang="en-US" sz="2400" dirty="0"/>
              <a:t>1 Pet 5:7 (Phi) You can throw the whole weight of your anxieties upon him, for you are his personal concern. “Cast your cares on Him, He cares for you.”</a:t>
            </a:r>
          </a:p>
          <a:p>
            <a:r>
              <a:rPr lang="en-US" sz="2400" dirty="0" err="1"/>
              <a:t>Heb</a:t>
            </a:r>
            <a:r>
              <a:rPr lang="en-US" sz="2400" dirty="0"/>
              <a:t> 13:5 (NLT) Don’t love money; be satisfied with what you have. For God has said, “I will never fail you. I will never abandon you.”</a:t>
            </a:r>
          </a:p>
          <a:p>
            <a:endParaRPr lang="en-US" sz="2000" dirty="0"/>
          </a:p>
        </p:txBody>
      </p:sp>
    </p:spTree>
    <p:extLst>
      <p:ext uri="{BB962C8B-B14F-4D97-AF65-F5344CB8AC3E}">
        <p14:creationId xmlns:p14="http://schemas.microsoft.com/office/powerpoint/2010/main" val="363570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1E963-2B7F-41CC-B7CB-5AF59BA554D7}"/>
              </a:ext>
            </a:extLst>
          </p:cNvPr>
          <p:cNvSpPr>
            <a:spLocks noGrp="1"/>
          </p:cNvSpPr>
          <p:nvPr>
            <p:ph type="title"/>
          </p:nvPr>
        </p:nvSpPr>
        <p:spPr>
          <a:xfrm>
            <a:off x="1076919" y="200024"/>
            <a:ext cx="7514035" cy="1752599"/>
          </a:xfrm>
          <a:effectLst/>
        </p:spPr>
        <p:txBody>
          <a:bodyPr vert="horz" lIns="91440" tIns="45720" rIns="91440" bIns="45720" rtlCol="0" anchor="ctr">
            <a:normAutofit/>
          </a:bodyPr>
          <a:lstStyle/>
          <a:p>
            <a:r>
              <a:rPr lang="en-US" sz="5400" dirty="0"/>
              <a:t>Cast Your Cares</a:t>
            </a:r>
          </a:p>
        </p:txBody>
      </p:sp>
      <p:sp>
        <p:nvSpPr>
          <p:cNvPr id="3" name="Content Placeholder 2">
            <a:extLst>
              <a:ext uri="{FF2B5EF4-FFF2-40B4-BE49-F238E27FC236}">
                <a16:creationId xmlns:a16="http://schemas.microsoft.com/office/drawing/2014/main" id="{43BB40EB-48EC-4106-B4EF-D73CE6169D3C}"/>
              </a:ext>
            </a:extLst>
          </p:cNvPr>
          <p:cNvSpPr>
            <a:spLocks noGrp="1"/>
          </p:cNvSpPr>
          <p:nvPr>
            <p:ph idx="1"/>
          </p:nvPr>
        </p:nvSpPr>
        <p:spPr>
          <a:xfrm>
            <a:off x="1076918" y="1458191"/>
            <a:ext cx="7514036" cy="4554682"/>
          </a:xfrm>
        </p:spPr>
        <p:txBody>
          <a:bodyPr>
            <a:normAutofit/>
          </a:bodyPr>
          <a:lstStyle/>
          <a:p>
            <a:r>
              <a:rPr lang="en-US" sz="2400" dirty="0"/>
              <a:t>The man who has God for his treasure has all things in One. </a:t>
            </a:r>
          </a:p>
          <a:p>
            <a:r>
              <a:rPr lang="en-US" sz="2400" dirty="0"/>
              <a:t>Many ordinary treasures may be denied him, or if he is allowed to have them, the enjoyment of them will be so tempered that they will never be necessary to his happiness. </a:t>
            </a:r>
          </a:p>
          <a:p>
            <a:r>
              <a:rPr lang="en-US" sz="2400" dirty="0"/>
              <a:t>Or if he must see them go, one after one, he will scarcely feel a sense of loss, for having the Source of all things he has in One all satisfaction, all pleasure, all delight. A W Tozer</a:t>
            </a:r>
          </a:p>
        </p:txBody>
      </p:sp>
    </p:spTree>
    <p:extLst>
      <p:ext uri="{BB962C8B-B14F-4D97-AF65-F5344CB8AC3E}">
        <p14:creationId xmlns:p14="http://schemas.microsoft.com/office/powerpoint/2010/main" val="732345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1DC37-2BDD-4FBA-A03B-CEEB0A3C823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5609105-B9F9-4137-9599-BC98F29E42EB}"/>
              </a:ext>
            </a:extLst>
          </p:cNvPr>
          <p:cNvSpPr>
            <a:spLocks noGrp="1"/>
          </p:cNvSpPr>
          <p:nvPr>
            <p:ph idx="1"/>
          </p:nvPr>
        </p:nvSpPr>
        <p:spPr/>
        <p:txBody>
          <a:bodyPr/>
          <a:lstStyle/>
          <a:p>
            <a:r>
              <a:rPr lang="en-US" dirty="0"/>
              <a:t>Next Bible Study TBA</a:t>
            </a:r>
          </a:p>
        </p:txBody>
      </p:sp>
    </p:spTree>
    <p:extLst>
      <p:ext uri="{BB962C8B-B14F-4D97-AF65-F5344CB8AC3E}">
        <p14:creationId xmlns:p14="http://schemas.microsoft.com/office/powerpoint/2010/main" val="3459791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F093A-6AA3-43AB-977B-F8F3C99C88E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A1BE86D-8425-4ED3-9B73-21089AB8803F}"/>
              </a:ext>
            </a:extLst>
          </p:cNvPr>
          <p:cNvSpPr>
            <a:spLocks noGrp="1"/>
          </p:cNvSpPr>
          <p:nvPr>
            <p:ph idx="1"/>
          </p:nvPr>
        </p:nvSpPr>
        <p:spPr/>
        <p:txBody>
          <a:bodyPr/>
          <a:lstStyle/>
          <a:p>
            <a:r>
              <a:rPr lang="en-US" dirty="0"/>
              <a:t>Resources:</a:t>
            </a:r>
          </a:p>
          <a:p>
            <a:r>
              <a:rPr lang="en-US" dirty="0"/>
              <a:t>Cares of this World-AW Tozer &amp; Oswald Chambers</a:t>
            </a:r>
          </a:p>
        </p:txBody>
      </p:sp>
    </p:spTree>
    <p:extLst>
      <p:ext uri="{BB962C8B-B14F-4D97-AF65-F5344CB8AC3E}">
        <p14:creationId xmlns:p14="http://schemas.microsoft.com/office/powerpoint/2010/main" val="1031648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20135-C7CE-4538-8F48-84C09F6E5D40}"/>
              </a:ext>
            </a:extLst>
          </p:cNvPr>
          <p:cNvSpPr>
            <a:spLocks noGrp="1"/>
          </p:cNvSpPr>
          <p:nvPr>
            <p:ph type="title"/>
          </p:nvPr>
        </p:nvSpPr>
        <p:spPr/>
        <p:txBody>
          <a:bodyPr>
            <a:normAutofit/>
          </a:bodyPr>
          <a:lstStyle/>
          <a:p>
            <a:r>
              <a:rPr lang="en-US" sz="5400" dirty="0"/>
              <a:t>Cast Your Cares</a:t>
            </a:r>
          </a:p>
        </p:txBody>
      </p:sp>
      <p:sp>
        <p:nvSpPr>
          <p:cNvPr id="3" name="Content Placeholder 2">
            <a:extLst>
              <a:ext uri="{FF2B5EF4-FFF2-40B4-BE49-F238E27FC236}">
                <a16:creationId xmlns:a16="http://schemas.microsoft.com/office/drawing/2014/main" id="{9C20E403-E99D-44DE-9AF8-2AC35DBB9238}"/>
              </a:ext>
            </a:extLst>
          </p:cNvPr>
          <p:cNvSpPr>
            <a:spLocks noGrp="1"/>
          </p:cNvSpPr>
          <p:nvPr>
            <p:ph idx="1"/>
          </p:nvPr>
        </p:nvSpPr>
        <p:spPr>
          <a:xfrm>
            <a:off x="1113234" y="1562100"/>
            <a:ext cx="7514035" cy="3124201"/>
          </a:xfrm>
        </p:spPr>
        <p:txBody>
          <a:bodyPr>
            <a:normAutofit/>
          </a:bodyPr>
          <a:lstStyle/>
          <a:p>
            <a:r>
              <a:rPr lang="en-US" sz="4050" dirty="0"/>
              <a:t>Why do we worry?</a:t>
            </a:r>
          </a:p>
        </p:txBody>
      </p:sp>
    </p:spTree>
    <p:extLst>
      <p:ext uri="{BB962C8B-B14F-4D97-AF65-F5344CB8AC3E}">
        <p14:creationId xmlns:p14="http://schemas.microsoft.com/office/powerpoint/2010/main" val="2337390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159E1-8753-439C-9F6B-8720A0445473}"/>
              </a:ext>
            </a:extLst>
          </p:cNvPr>
          <p:cNvSpPr>
            <a:spLocks noGrp="1"/>
          </p:cNvSpPr>
          <p:nvPr>
            <p:ph type="title"/>
          </p:nvPr>
        </p:nvSpPr>
        <p:spPr/>
        <p:txBody>
          <a:bodyPr>
            <a:normAutofit/>
          </a:bodyPr>
          <a:lstStyle/>
          <a:p>
            <a:r>
              <a:rPr lang="en-US" sz="5400" dirty="0"/>
              <a:t>Cast Your Cares</a:t>
            </a:r>
          </a:p>
        </p:txBody>
      </p:sp>
      <p:sp>
        <p:nvSpPr>
          <p:cNvPr id="3" name="Content Placeholder 2">
            <a:extLst>
              <a:ext uri="{FF2B5EF4-FFF2-40B4-BE49-F238E27FC236}">
                <a16:creationId xmlns:a16="http://schemas.microsoft.com/office/drawing/2014/main" id="{B69EEB5F-3363-4364-96B0-F950BFEB19CF}"/>
              </a:ext>
            </a:extLst>
          </p:cNvPr>
          <p:cNvSpPr>
            <a:spLocks noGrp="1"/>
          </p:cNvSpPr>
          <p:nvPr>
            <p:ph idx="1"/>
          </p:nvPr>
        </p:nvSpPr>
        <p:spPr>
          <a:xfrm>
            <a:off x="1001152" y="2109787"/>
            <a:ext cx="7626117" cy="2943226"/>
          </a:xfrm>
        </p:spPr>
        <p:txBody>
          <a:bodyPr/>
          <a:lstStyle/>
          <a:p>
            <a:r>
              <a:rPr lang="en-US" sz="2700" dirty="0"/>
              <a:t>To worry is to</a:t>
            </a:r>
            <a:r>
              <a:rPr lang="en-US" sz="2700" i="1" dirty="0"/>
              <a:t> plan for possible future contingencies,</a:t>
            </a:r>
            <a:r>
              <a:rPr lang="en-US" sz="2700" dirty="0"/>
              <a:t> most of which are not likely to take place. </a:t>
            </a:r>
          </a:p>
          <a:p>
            <a:r>
              <a:rPr lang="en-US" sz="2700" dirty="0"/>
              <a:t>"taking thought for tomorrow". </a:t>
            </a:r>
          </a:p>
          <a:p>
            <a:r>
              <a:rPr lang="en-US" sz="2700" dirty="0"/>
              <a:t>At its essence, to worry means to be caught up in the </a:t>
            </a:r>
            <a:r>
              <a:rPr lang="en-US" sz="2700" i="1" dirty="0"/>
              <a:t>cares</a:t>
            </a:r>
            <a:r>
              <a:rPr lang="en-US" sz="2700" dirty="0"/>
              <a:t> of this world. Jesus tells us not to.</a:t>
            </a:r>
          </a:p>
          <a:p>
            <a:endParaRPr lang="en-US" dirty="0"/>
          </a:p>
        </p:txBody>
      </p:sp>
    </p:spTree>
    <p:extLst>
      <p:ext uri="{BB962C8B-B14F-4D97-AF65-F5344CB8AC3E}">
        <p14:creationId xmlns:p14="http://schemas.microsoft.com/office/powerpoint/2010/main" val="2910183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7CED9-810D-4BD0-AC21-5C441CDCF2FB}"/>
              </a:ext>
            </a:extLst>
          </p:cNvPr>
          <p:cNvSpPr>
            <a:spLocks noGrp="1"/>
          </p:cNvSpPr>
          <p:nvPr>
            <p:ph type="title"/>
          </p:nvPr>
        </p:nvSpPr>
        <p:spPr>
          <a:effectLst/>
        </p:spPr>
        <p:txBody>
          <a:bodyPr vert="horz" lIns="91440" tIns="45720" rIns="91440" bIns="45720" rtlCol="0" anchor="ctr">
            <a:normAutofit/>
          </a:bodyPr>
          <a:lstStyle/>
          <a:p>
            <a:r>
              <a:rPr lang="en-US" sz="5400" dirty="0"/>
              <a:t>Cast Your Cares</a:t>
            </a:r>
          </a:p>
        </p:txBody>
      </p:sp>
      <p:sp>
        <p:nvSpPr>
          <p:cNvPr id="3" name="Content Placeholder 2">
            <a:extLst>
              <a:ext uri="{FF2B5EF4-FFF2-40B4-BE49-F238E27FC236}">
                <a16:creationId xmlns:a16="http://schemas.microsoft.com/office/drawing/2014/main" id="{0F9A56FE-9BBD-4C50-8552-010FF22E3B61}"/>
              </a:ext>
            </a:extLst>
          </p:cNvPr>
          <p:cNvSpPr>
            <a:spLocks noGrp="1"/>
          </p:cNvSpPr>
          <p:nvPr>
            <p:ph idx="1"/>
          </p:nvPr>
        </p:nvSpPr>
        <p:spPr>
          <a:xfrm>
            <a:off x="952500" y="2081646"/>
            <a:ext cx="7674769" cy="3446318"/>
          </a:xfrm>
        </p:spPr>
        <p:txBody>
          <a:bodyPr>
            <a:noAutofit/>
          </a:bodyPr>
          <a:lstStyle/>
          <a:p>
            <a:r>
              <a:rPr lang="en-US" sz="2400" dirty="0"/>
              <a:t>Matt 6:25-26 (TEB) "...Do not be worried about the food and drink you need to stay alive, or about clothes for your body. After all, isn't life worth more than food? And isn't the body worth more than clothes? Look at the birds flying around: they do not plant seeds, gather a harvest, and put it in barns; your Father in heaven takes care of them!"</a:t>
            </a:r>
          </a:p>
          <a:p>
            <a:r>
              <a:rPr lang="en-US" sz="2400" dirty="0"/>
              <a:t>"Which one of you can live a few more years by worrying about it? </a:t>
            </a:r>
          </a:p>
        </p:txBody>
      </p:sp>
    </p:spTree>
    <p:extLst>
      <p:ext uri="{BB962C8B-B14F-4D97-AF65-F5344CB8AC3E}">
        <p14:creationId xmlns:p14="http://schemas.microsoft.com/office/powerpoint/2010/main" val="2167078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26D29-A11B-4BA4-B1D9-FBEF5879F126}"/>
              </a:ext>
            </a:extLst>
          </p:cNvPr>
          <p:cNvSpPr>
            <a:spLocks noGrp="1"/>
          </p:cNvSpPr>
          <p:nvPr>
            <p:ph type="title"/>
          </p:nvPr>
        </p:nvSpPr>
        <p:spPr>
          <a:effectLst/>
        </p:spPr>
        <p:txBody>
          <a:bodyPr vert="horz" lIns="91440" tIns="45720" rIns="91440" bIns="45720" rtlCol="0" anchor="ctr">
            <a:normAutofit/>
          </a:bodyPr>
          <a:lstStyle/>
          <a:p>
            <a:r>
              <a:rPr lang="en-US" sz="5400" dirty="0"/>
              <a:t>Cast Your Cares</a:t>
            </a:r>
          </a:p>
        </p:txBody>
      </p:sp>
      <p:sp>
        <p:nvSpPr>
          <p:cNvPr id="3" name="Content Placeholder 2">
            <a:extLst>
              <a:ext uri="{FF2B5EF4-FFF2-40B4-BE49-F238E27FC236}">
                <a16:creationId xmlns:a16="http://schemas.microsoft.com/office/drawing/2014/main" id="{AE275ADA-5ED3-400C-934C-3BD9032F7DFA}"/>
              </a:ext>
            </a:extLst>
          </p:cNvPr>
          <p:cNvSpPr>
            <a:spLocks noGrp="1"/>
          </p:cNvSpPr>
          <p:nvPr>
            <p:ph idx="1"/>
          </p:nvPr>
        </p:nvSpPr>
        <p:spPr>
          <a:xfrm>
            <a:off x="952500" y="1901536"/>
            <a:ext cx="7193973" cy="2762251"/>
          </a:xfrm>
        </p:spPr>
        <p:txBody>
          <a:bodyPr>
            <a:normAutofit/>
          </a:bodyPr>
          <a:lstStyle/>
          <a:p>
            <a:r>
              <a:rPr lang="en-US" sz="2700" dirty="0"/>
              <a:t>Shall we live at the level of mere instincts, or live in the Spirit and abide in the Lord's presence? Why not?</a:t>
            </a:r>
          </a:p>
        </p:txBody>
      </p:sp>
    </p:spTree>
    <p:extLst>
      <p:ext uri="{BB962C8B-B14F-4D97-AF65-F5344CB8AC3E}">
        <p14:creationId xmlns:p14="http://schemas.microsoft.com/office/powerpoint/2010/main" val="3539266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A7B9B-8B84-4159-A18F-05332D654BAE}"/>
              </a:ext>
            </a:extLst>
          </p:cNvPr>
          <p:cNvSpPr>
            <a:spLocks noGrp="1"/>
          </p:cNvSpPr>
          <p:nvPr>
            <p:ph type="title"/>
          </p:nvPr>
        </p:nvSpPr>
        <p:spPr>
          <a:xfrm>
            <a:off x="1272182" y="361949"/>
            <a:ext cx="7514035" cy="1047750"/>
          </a:xfrm>
          <a:effectLst/>
        </p:spPr>
        <p:txBody>
          <a:bodyPr vert="horz" lIns="91440" tIns="45720" rIns="91440" bIns="45720" rtlCol="0" anchor="ctr">
            <a:normAutofit/>
          </a:bodyPr>
          <a:lstStyle/>
          <a:p>
            <a:r>
              <a:rPr lang="en-US" sz="5400" dirty="0"/>
              <a:t>Cast Your Cares</a:t>
            </a:r>
          </a:p>
        </p:txBody>
      </p:sp>
      <p:sp>
        <p:nvSpPr>
          <p:cNvPr id="3" name="Content Placeholder 2">
            <a:extLst>
              <a:ext uri="{FF2B5EF4-FFF2-40B4-BE49-F238E27FC236}">
                <a16:creationId xmlns:a16="http://schemas.microsoft.com/office/drawing/2014/main" id="{36041EC5-77B8-4885-A1C5-6770B0327B71}"/>
              </a:ext>
            </a:extLst>
          </p:cNvPr>
          <p:cNvSpPr>
            <a:spLocks noGrp="1"/>
          </p:cNvSpPr>
          <p:nvPr>
            <p:ph idx="1"/>
          </p:nvPr>
        </p:nvSpPr>
        <p:spPr>
          <a:xfrm>
            <a:off x="914400" y="1562099"/>
            <a:ext cx="7514035" cy="4672446"/>
          </a:xfrm>
        </p:spPr>
        <p:txBody>
          <a:bodyPr>
            <a:normAutofit/>
          </a:bodyPr>
          <a:lstStyle/>
          <a:p>
            <a:r>
              <a:rPr lang="en-US" sz="2400" dirty="0"/>
              <a:t>Your Father in heaven knows that you need of things. </a:t>
            </a:r>
          </a:p>
          <a:p>
            <a:r>
              <a:rPr lang="en-US" sz="2400" dirty="0"/>
              <a:t>Instead, be concerned above everything else with his Kingdom and with what he requires, and he will provide you with all these other things. </a:t>
            </a:r>
          </a:p>
          <a:p>
            <a:r>
              <a:rPr lang="en-US" sz="2400" dirty="0"/>
              <a:t>So do not worry about tomorrow; There is no need to add to the troubles each day brings.“</a:t>
            </a:r>
          </a:p>
          <a:p>
            <a:r>
              <a:rPr lang="en-US" sz="2400" dirty="0"/>
              <a:t>Jesus is not saying that the man who takes thought for nothing is blessed--that man is a fool. </a:t>
            </a:r>
          </a:p>
          <a:p>
            <a:r>
              <a:rPr lang="en-US" sz="2400" dirty="0"/>
              <a:t>‘Just don't make your thoughts be the ruling factor of your life. Seek God for direction.</a:t>
            </a:r>
          </a:p>
          <a:p>
            <a:endParaRPr lang="en-US" sz="2000" dirty="0"/>
          </a:p>
        </p:txBody>
      </p:sp>
    </p:spTree>
    <p:extLst>
      <p:ext uri="{BB962C8B-B14F-4D97-AF65-F5344CB8AC3E}">
        <p14:creationId xmlns:p14="http://schemas.microsoft.com/office/powerpoint/2010/main" val="1768222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14D3B-CA93-4F0E-BC38-903C85406EA4}"/>
              </a:ext>
            </a:extLst>
          </p:cNvPr>
          <p:cNvSpPr>
            <a:spLocks noGrp="1"/>
          </p:cNvSpPr>
          <p:nvPr>
            <p:ph type="title"/>
          </p:nvPr>
        </p:nvSpPr>
        <p:spPr>
          <a:xfrm>
            <a:off x="1115019" y="219074"/>
            <a:ext cx="7514035" cy="1752599"/>
          </a:xfrm>
          <a:effectLst/>
        </p:spPr>
        <p:txBody>
          <a:bodyPr vert="horz" lIns="91440" tIns="45720" rIns="91440" bIns="45720" rtlCol="0" anchor="ctr">
            <a:normAutofit/>
          </a:bodyPr>
          <a:lstStyle/>
          <a:p>
            <a:r>
              <a:rPr lang="en-US" sz="5400" dirty="0"/>
              <a:t>Cast Your Cares</a:t>
            </a:r>
          </a:p>
        </p:txBody>
      </p:sp>
      <p:sp>
        <p:nvSpPr>
          <p:cNvPr id="3" name="Content Placeholder 2">
            <a:extLst>
              <a:ext uri="{FF2B5EF4-FFF2-40B4-BE49-F238E27FC236}">
                <a16:creationId xmlns:a16="http://schemas.microsoft.com/office/drawing/2014/main" id="{F267B839-E8D9-40B8-ADEE-B4390F4DB821}"/>
              </a:ext>
            </a:extLst>
          </p:cNvPr>
          <p:cNvSpPr>
            <a:spLocks noGrp="1"/>
          </p:cNvSpPr>
          <p:nvPr>
            <p:ph idx="1"/>
          </p:nvPr>
        </p:nvSpPr>
        <p:spPr>
          <a:xfrm>
            <a:off x="847723" y="1526164"/>
            <a:ext cx="7894495" cy="3805672"/>
          </a:xfrm>
        </p:spPr>
        <p:txBody>
          <a:bodyPr>
            <a:noAutofit/>
          </a:bodyPr>
          <a:lstStyle/>
          <a:p>
            <a:r>
              <a:rPr lang="en-US" sz="2400" dirty="0"/>
              <a:t>Worrying means that we do not think that God can look after the practical details of our lives, and it is never anything else that worries us. </a:t>
            </a:r>
          </a:p>
          <a:p>
            <a:r>
              <a:rPr lang="en-US" sz="2400" dirty="0"/>
              <a:t>Have you ever noticed what Jesus said would choke the word He puts in? The devil? No, the cares of this world. </a:t>
            </a:r>
          </a:p>
          <a:p>
            <a:r>
              <a:rPr lang="en-US" sz="2400" dirty="0"/>
              <a:t>It is the little worries always. </a:t>
            </a:r>
          </a:p>
          <a:p>
            <a:r>
              <a:rPr lang="en-US" sz="2400" dirty="0"/>
              <a:t>It’s hard at times for us to trust where I cannot see. </a:t>
            </a:r>
          </a:p>
        </p:txBody>
      </p:sp>
    </p:spTree>
    <p:extLst>
      <p:ext uri="{BB962C8B-B14F-4D97-AF65-F5344CB8AC3E}">
        <p14:creationId xmlns:p14="http://schemas.microsoft.com/office/powerpoint/2010/main" val="2500980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39EDB-1139-4251-9861-E490FBE28782}"/>
              </a:ext>
            </a:extLst>
          </p:cNvPr>
          <p:cNvSpPr>
            <a:spLocks noGrp="1"/>
          </p:cNvSpPr>
          <p:nvPr>
            <p:ph type="title"/>
          </p:nvPr>
        </p:nvSpPr>
        <p:spPr>
          <a:xfrm>
            <a:off x="1148357" y="323849"/>
            <a:ext cx="7514035" cy="1752599"/>
          </a:xfrm>
          <a:effectLst/>
        </p:spPr>
        <p:txBody>
          <a:bodyPr vert="horz" lIns="91440" tIns="45720" rIns="91440" bIns="45720" rtlCol="0" anchor="ctr">
            <a:normAutofit/>
          </a:bodyPr>
          <a:lstStyle/>
          <a:p>
            <a:r>
              <a:rPr lang="en-US" sz="5400" dirty="0"/>
              <a:t>Cast Your Cares</a:t>
            </a:r>
          </a:p>
        </p:txBody>
      </p:sp>
      <p:sp>
        <p:nvSpPr>
          <p:cNvPr id="3" name="Content Placeholder 2">
            <a:extLst>
              <a:ext uri="{FF2B5EF4-FFF2-40B4-BE49-F238E27FC236}">
                <a16:creationId xmlns:a16="http://schemas.microsoft.com/office/drawing/2014/main" id="{B2F0F541-9693-428D-A9B1-2B553151DEBC}"/>
              </a:ext>
            </a:extLst>
          </p:cNvPr>
          <p:cNvSpPr>
            <a:spLocks noGrp="1"/>
          </p:cNvSpPr>
          <p:nvPr>
            <p:ph idx="1"/>
          </p:nvPr>
        </p:nvSpPr>
        <p:spPr>
          <a:xfrm>
            <a:off x="984375" y="1427019"/>
            <a:ext cx="7678017" cy="4003962"/>
          </a:xfrm>
        </p:spPr>
        <p:txBody>
          <a:bodyPr>
            <a:normAutofit/>
          </a:bodyPr>
          <a:lstStyle/>
          <a:p>
            <a:r>
              <a:rPr lang="en-US" sz="2100" dirty="0"/>
              <a:t>Luke 12:31-32,34 (Phi) "No, set your heart on his kingdom, and your food and drink will come as a matter of course. Don't be afraid, you tiny flock! Your Father plans to give you the kingdom... For wherever your treasure is, you may be certain that your heart will be there too!"</a:t>
            </a:r>
          </a:p>
          <a:p>
            <a:r>
              <a:rPr lang="en-US" sz="2100" dirty="0"/>
              <a:t>Seek ye first the kingdom of God. Everything else will be added.</a:t>
            </a:r>
          </a:p>
          <a:p>
            <a:r>
              <a:rPr lang="en-US" sz="2100" dirty="0"/>
              <a:t>Whenever we put other things first in front of God, there will be confusion/worry/fear. </a:t>
            </a:r>
          </a:p>
        </p:txBody>
      </p:sp>
    </p:spTree>
    <p:extLst>
      <p:ext uri="{BB962C8B-B14F-4D97-AF65-F5344CB8AC3E}">
        <p14:creationId xmlns:p14="http://schemas.microsoft.com/office/powerpoint/2010/main" val="2503936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5F791-A9F8-4CD7-A569-8776430A50AB}"/>
              </a:ext>
            </a:extLst>
          </p:cNvPr>
          <p:cNvSpPr>
            <a:spLocks noGrp="1"/>
          </p:cNvSpPr>
          <p:nvPr>
            <p:ph type="title"/>
          </p:nvPr>
        </p:nvSpPr>
        <p:spPr>
          <a:xfrm>
            <a:off x="1113232" y="0"/>
            <a:ext cx="7514035" cy="1752599"/>
          </a:xfrm>
          <a:effectLst/>
        </p:spPr>
        <p:txBody>
          <a:bodyPr vert="horz" lIns="91440" tIns="45720" rIns="91440" bIns="45720" rtlCol="0" anchor="ctr">
            <a:normAutofit/>
          </a:bodyPr>
          <a:lstStyle/>
          <a:p>
            <a:r>
              <a:rPr lang="en-US" sz="5400" dirty="0"/>
              <a:t>Cast Your Cares</a:t>
            </a:r>
          </a:p>
        </p:txBody>
      </p:sp>
      <p:sp>
        <p:nvSpPr>
          <p:cNvPr id="3" name="Content Placeholder 2">
            <a:extLst>
              <a:ext uri="{FF2B5EF4-FFF2-40B4-BE49-F238E27FC236}">
                <a16:creationId xmlns:a16="http://schemas.microsoft.com/office/drawing/2014/main" id="{5A5C2610-D922-4965-815E-C3467463FF17}"/>
              </a:ext>
            </a:extLst>
          </p:cNvPr>
          <p:cNvSpPr>
            <a:spLocks noGrp="1"/>
          </p:cNvSpPr>
          <p:nvPr>
            <p:ph idx="1"/>
          </p:nvPr>
        </p:nvSpPr>
        <p:spPr>
          <a:xfrm>
            <a:off x="1113232" y="1569030"/>
            <a:ext cx="7514035" cy="4707080"/>
          </a:xfrm>
        </p:spPr>
        <p:txBody>
          <a:bodyPr>
            <a:normAutofit fontScale="92500"/>
          </a:bodyPr>
          <a:lstStyle/>
          <a:p>
            <a:pPr marL="0" indent="0">
              <a:buNone/>
            </a:pPr>
            <a:r>
              <a:rPr lang="en-US" sz="2400" b="1" dirty="0"/>
              <a:t>What type of soil are you?</a:t>
            </a:r>
          </a:p>
          <a:p>
            <a:r>
              <a:rPr lang="en-US" sz="2400" dirty="0"/>
              <a:t>Wayside-Word of God comes we don’t understand so the enemy takes it away</a:t>
            </a:r>
          </a:p>
          <a:p>
            <a:r>
              <a:rPr lang="en-US" sz="2400" dirty="0"/>
              <a:t>Stony Ground-Receive the Word of God with joy (but not rooted and grounded) so when troubles/persecutions come we stumble/fall back into old ways.</a:t>
            </a:r>
          </a:p>
          <a:p>
            <a:r>
              <a:rPr lang="en-US" sz="2400" dirty="0"/>
              <a:t>Thorny Ground-We hear the Word of God but we allow cares, worries, riches choke that word and we don’t grow.</a:t>
            </a:r>
          </a:p>
          <a:p>
            <a:r>
              <a:rPr lang="en-US" sz="2400" dirty="0"/>
              <a:t>Good Ground-Hears the Word of God, we understand it and we grow.</a:t>
            </a:r>
          </a:p>
          <a:p>
            <a:r>
              <a:rPr lang="en-US" sz="2400" dirty="0"/>
              <a:t>Worry can kill or stunt our growth in God.</a:t>
            </a:r>
          </a:p>
          <a:p>
            <a:endParaRPr lang="en-US" sz="2400" dirty="0"/>
          </a:p>
        </p:txBody>
      </p:sp>
    </p:spTree>
    <p:extLst>
      <p:ext uri="{BB962C8B-B14F-4D97-AF65-F5344CB8AC3E}">
        <p14:creationId xmlns:p14="http://schemas.microsoft.com/office/powerpoint/2010/main" val="8731770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otalTime>75</TotalTime>
  <Words>970</Words>
  <Application>Microsoft Office PowerPoint</Application>
  <PresentationFormat>On-screen Show (4:3)</PresentationFormat>
  <Paragraphs>53</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Corbel</vt:lpstr>
      <vt:lpstr>Parallax</vt:lpstr>
      <vt:lpstr>Cast Your Cares</vt:lpstr>
      <vt:lpstr>Cast Your Cares</vt:lpstr>
      <vt:lpstr>Cast Your Cares</vt:lpstr>
      <vt:lpstr>Cast Your Cares</vt:lpstr>
      <vt:lpstr>Cast Your Cares</vt:lpstr>
      <vt:lpstr>Cast Your Cares</vt:lpstr>
      <vt:lpstr>Cast Your Cares</vt:lpstr>
      <vt:lpstr>Cast Your Cares</vt:lpstr>
      <vt:lpstr>Cast Your Cares</vt:lpstr>
      <vt:lpstr>Cast Your Cares</vt:lpstr>
      <vt:lpstr>Cast Your Cares</vt:lpstr>
      <vt:lpstr>Cast Your Cares</vt:lpstr>
      <vt:lpstr>Cast Your Cares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Cast Your Cares</dc:title>
  <dc:creator>Abiding Faith</dc:creator>
  <cp:lastModifiedBy>Abiding Faith</cp:lastModifiedBy>
  <cp:revision>2</cp:revision>
  <dcterms:created xsi:type="dcterms:W3CDTF">2018-04-11T22:56:37Z</dcterms:created>
  <dcterms:modified xsi:type="dcterms:W3CDTF">2018-04-12T00:11:57Z</dcterms:modified>
</cp:coreProperties>
</file>