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9"/>
  </p:handoutMasterIdLst>
  <p:sldIdLst>
    <p:sldId id="256" r:id="rId2"/>
    <p:sldId id="257" r:id="rId3"/>
    <p:sldId id="280" r:id="rId4"/>
    <p:sldId id="264" r:id="rId5"/>
    <p:sldId id="297" r:id="rId6"/>
    <p:sldId id="298" r:id="rId7"/>
    <p:sldId id="278" r:id="rId8"/>
    <p:sldId id="281" r:id="rId9"/>
    <p:sldId id="266" r:id="rId10"/>
    <p:sldId id="282" r:id="rId11"/>
    <p:sldId id="289" r:id="rId12"/>
    <p:sldId id="290" r:id="rId13"/>
    <p:sldId id="293" r:id="rId14"/>
    <p:sldId id="291" r:id="rId15"/>
    <p:sldId id="292" r:id="rId16"/>
    <p:sldId id="283" r:id="rId17"/>
    <p:sldId id="284" r:id="rId18"/>
    <p:sldId id="285" r:id="rId19"/>
    <p:sldId id="286" r:id="rId20"/>
    <p:sldId id="287" r:id="rId21"/>
    <p:sldId id="288" r:id="rId22"/>
    <p:sldId id="294" r:id="rId23"/>
    <p:sldId id="295" r:id="rId24"/>
    <p:sldId id="296" r:id="rId25"/>
    <p:sldId id="299" r:id="rId26"/>
    <p:sldId id="277" r:id="rId27"/>
    <p:sldId id="26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15D8F1B-8438-45E8-AC25-A440CC4E6782}" type="datetimeFigureOut">
              <a:rPr lang="en-US" smtClean="0"/>
              <a:t>3/9/2016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2BF95F4-C7B6-4E05-9CC7-22E02B9DC5F6}" type="slidenum">
              <a:rPr lang="en-US" smtClean="0"/>
              <a:t>‹#›</a:t>
            </a:fld>
            <a:endParaRPr lang="en-US" dirty="0"/>
          </a:p>
        </p:txBody>
      </p:sp>
    </p:spTree>
    <p:extLst>
      <p:ext uri="{BB962C8B-B14F-4D97-AF65-F5344CB8AC3E}">
        <p14:creationId xmlns:p14="http://schemas.microsoft.com/office/powerpoint/2010/main" val="45484687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78F46DAA-58D3-4E41-BE97-D286A7E475DB}" type="datetimeFigureOut">
              <a:rPr lang="en-US" smtClean="0"/>
              <a:t>3/9/2016</a:t>
            </a:fld>
            <a:endParaRPr lang="en-US" dirty="0"/>
          </a:p>
        </p:txBody>
      </p:sp>
      <p:sp>
        <p:nvSpPr>
          <p:cNvPr id="5" name="Footer Placeholder 4"/>
          <p:cNvSpPr>
            <a:spLocks noGrp="1"/>
          </p:cNvSpPr>
          <p:nvPr>
            <p:ph type="ftr" sz="quarter" idx="11"/>
          </p:nvPr>
        </p:nvSpPr>
        <p:spPr>
          <a:xfrm>
            <a:off x="533401" y="5936189"/>
            <a:ext cx="4021666" cy="365125"/>
          </a:xfrm>
        </p:spPr>
        <p:txBody>
          <a:bodyPr/>
          <a:lstStyle/>
          <a:p>
            <a:endParaRPr lang="en-US" dirty="0"/>
          </a:p>
        </p:txBody>
      </p:sp>
      <p:sp>
        <p:nvSpPr>
          <p:cNvPr id="6" name="Slide Number Placeholder 5"/>
          <p:cNvSpPr>
            <a:spLocks noGrp="1"/>
          </p:cNvSpPr>
          <p:nvPr>
            <p:ph type="sldNum" sz="quarter" idx="12"/>
          </p:nvPr>
        </p:nvSpPr>
        <p:spPr>
          <a:xfrm>
            <a:off x="7010399" y="2750337"/>
            <a:ext cx="1370293" cy="1356442"/>
          </a:xfrm>
        </p:spPr>
        <p:txBody>
          <a:bodyPr/>
          <a:lstStyle/>
          <a:p>
            <a:fld id="{A1F654D6-1DEF-4BCA-878B-A263352FE2BE}" type="slidenum">
              <a:rPr lang="en-US" smtClean="0"/>
              <a:t>‹#›</a:t>
            </a:fld>
            <a:endParaRPr lang="en-US" dirty="0"/>
          </a:p>
        </p:txBody>
      </p:sp>
    </p:spTree>
    <p:extLst>
      <p:ext uri="{BB962C8B-B14F-4D97-AF65-F5344CB8AC3E}">
        <p14:creationId xmlns:p14="http://schemas.microsoft.com/office/powerpoint/2010/main" val="4170773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F46DAA-58D3-4E41-BE97-D286A7E475DB}" type="datetimeFigureOut">
              <a:rPr lang="en-US" smtClean="0"/>
              <a:t>3/9/2016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11310"/>
            <a:ext cx="1149836" cy="1090789"/>
          </a:xfrm>
        </p:spPr>
        <p:txBody>
          <a:bodyPr/>
          <a:lstStyle/>
          <a:p>
            <a:fld id="{A1F654D6-1DEF-4BCA-878B-A263352FE2BE}" type="slidenum">
              <a:rPr lang="en-US" smtClean="0"/>
              <a:t>‹#›</a:t>
            </a:fld>
            <a:endParaRPr lang="en-US" dirty="0"/>
          </a:p>
        </p:txBody>
      </p:sp>
    </p:spTree>
    <p:extLst>
      <p:ext uri="{BB962C8B-B14F-4D97-AF65-F5344CB8AC3E}">
        <p14:creationId xmlns:p14="http://schemas.microsoft.com/office/powerpoint/2010/main" val="215463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F46DAA-58D3-4E41-BE97-D286A7E475DB}" type="datetimeFigureOut">
              <a:rPr lang="en-US" smtClean="0"/>
              <a:t>3/9/2016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11616"/>
            <a:ext cx="1149836" cy="1090789"/>
          </a:xfrm>
        </p:spPr>
        <p:txBody>
          <a:bodyPr/>
          <a:lstStyle/>
          <a:p>
            <a:fld id="{A1F654D6-1DEF-4BCA-878B-A263352FE2BE}" type="slidenum">
              <a:rPr lang="en-US" smtClean="0"/>
              <a:t>‹#›</a:t>
            </a:fld>
            <a:endParaRPr lang="en-US" dirty="0"/>
          </a:p>
        </p:txBody>
      </p:sp>
    </p:spTree>
    <p:extLst>
      <p:ext uri="{BB962C8B-B14F-4D97-AF65-F5344CB8AC3E}">
        <p14:creationId xmlns:p14="http://schemas.microsoft.com/office/powerpoint/2010/main" val="27191244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F46DAA-58D3-4E41-BE97-D286A7E475DB}" type="datetimeFigureOut">
              <a:rPr lang="en-US" smtClean="0"/>
              <a:t>3/9/2016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09926"/>
            <a:ext cx="1149836" cy="1090789"/>
          </a:xfrm>
        </p:spPr>
        <p:txBody>
          <a:bodyPr/>
          <a:lstStyle/>
          <a:p>
            <a:fld id="{A1F654D6-1DEF-4BCA-878B-A263352FE2BE}" type="slidenum">
              <a:rPr lang="en-US" smtClean="0"/>
              <a:t>‹#›</a:t>
            </a:fld>
            <a:endParaRPr lang="en-US" dirty="0"/>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0996686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F46DAA-58D3-4E41-BE97-D286A7E475DB}" type="datetimeFigureOut">
              <a:rPr lang="en-US" smtClean="0"/>
              <a:t>3/9/2016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09926"/>
            <a:ext cx="1149836" cy="1090789"/>
          </a:xfrm>
        </p:spPr>
        <p:txBody>
          <a:bodyPr/>
          <a:lstStyle/>
          <a:p>
            <a:fld id="{A1F654D6-1DEF-4BCA-878B-A263352FE2BE}" type="slidenum">
              <a:rPr lang="en-US" smtClean="0"/>
              <a:t>‹#›</a:t>
            </a:fld>
            <a:endParaRPr lang="en-US" dirty="0"/>
          </a:p>
        </p:txBody>
      </p:sp>
    </p:spTree>
    <p:extLst>
      <p:ext uri="{BB962C8B-B14F-4D97-AF65-F5344CB8AC3E}">
        <p14:creationId xmlns:p14="http://schemas.microsoft.com/office/powerpoint/2010/main" val="28526247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78F46DAA-58D3-4E41-BE97-D286A7E475DB}" type="datetimeFigureOut">
              <a:rPr lang="en-US" smtClean="0"/>
              <a:t>3/9/2016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1F654D6-1DEF-4BCA-878B-A263352FE2BE}" type="slidenum">
              <a:rPr lang="en-US" smtClean="0"/>
              <a:t>‹#›</a:t>
            </a:fld>
            <a:endParaRPr lang="en-US" dirty="0"/>
          </a:p>
        </p:txBody>
      </p:sp>
    </p:spTree>
    <p:extLst>
      <p:ext uri="{BB962C8B-B14F-4D97-AF65-F5344CB8AC3E}">
        <p14:creationId xmlns:p14="http://schemas.microsoft.com/office/powerpoint/2010/main" val="3050620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78F46DAA-58D3-4E41-BE97-D286A7E475DB}" type="datetimeFigureOut">
              <a:rPr lang="en-US" smtClean="0"/>
              <a:t>3/9/2016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1F654D6-1DEF-4BCA-878B-A263352FE2BE}" type="slidenum">
              <a:rPr lang="en-US" smtClean="0"/>
              <a:t>‹#›</a:t>
            </a:fld>
            <a:endParaRPr lang="en-US" dirty="0"/>
          </a:p>
        </p:txBody>
      </p:sp>
    </p:spTree>
    <p:extLst>
      <p:ext uri="{BB962C8B-B14F-4D97-AF65-F5344CB8AC3E}">
        <p14:creationId xmlns:p14="http://schemas.microsoft.com/office/powerpoint/2010/main" val="33862103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F46DAA-58D3-4E41-BE97-D286A7E475DB}" type="datetimeFigureOut">
              <a:rPr lang="en-US" smtClean="0"/>
              <a:t>3/9/2016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F654D6-1DEF-4BCA-878B-A263352FE2BE}" type="slidenum">
              <a:rPr lang="en-US" smtClean="0"/>
              <a:t>‹#›</a:t>
            </a:fld>
            <a:endParaRPr lang="en-US" dirty="0"/>
          </a:p>
        </p:txBody>
      </p:sp>
    </p:spTree>
    <p:extLst>
      <p:ext uri="{BB962C8B-B14F-4D97-AF65-F5344CB8AC3E}">
        <p14:creationId xmlns:p14="http://schemas.microsoft.com/office/powerpoint/2010/main" val="20446643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78F46DAA-58D3-4E41-BE97-D286A7E475DB}" type="datetimeFigureOut">
              <a:rPr lang="en-US" smtClean="0"/>
              <a:t>3/9/2016</a:t>
            </a:fld>
            <a:endParaRPr lang="en-US" dirty="0"/>
          </a:p>
        </p:txBody>
      </p:sp>
      <p:sp>
        <p:nvSpPr>
          <p:cNvPr id="5" name="Footer Placeholder 4"/>
          <p:cNvSpPr>
            <a:spLocks noGrp="1"/>
          </p:cNvSpPr>
          <p:nvPr>
            <p:ph type="ftr" sz="quarter" idx="11"/>
          </p:nvPr>
        </p:nvSpPr>
        <p:spPr>
          <a:xfrm>
            <a:off x="510241" y="5936189"/>
            <a:ext cx="4518959" cy="365125"/>
          </a:xfrm>
        </p:spPr>
        <p:txBody>
          <a:bodyPr/>
          <a:lstStyle/>
          <a:p>
            <a:endParaRPr lang="en-US" dirty="0"/>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A1F654D6-1DEF-4BCA-878B-A263352FE2BE}" type="slidenum">
              <a:rPr lang="en-US" smtClean="0"/>
              <a:t>‹#›</a:t>
            </a:fld>
            <a:endParaRPr lang="en-US" dirty="0"/>
          </a:p>
        </p:txBody>
      </p:sp>
    </p:spTree>
    <p:extLst>
      <p:ext uri="{BB962C8B-B14F-4D97-AF65-F5344CB8AC3E}">
        <p14:creationId xmlns:p14="http://schemas.microsoft.com/office/powerpoint/2010/main" val="1081982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F46DAA-58D3-4E41-BE97-D286A7E475DB}" type="datetimeFigureOut">
              <a:rPr lang="en-US" smtClean="0"/>
              <a:t>3/9/2016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F654D6-1DEF-4BCA-878B-A263352FE2BE}" type="slidenum">
              <a:rPr lang="en-US" smtClean="0"/>
              <a:t>‹#›</a:t>
            </a:fld>
            <a:endParaRPr lang="en-US" dirty="0"/>
          </a:p>
        </p:txBody>
      </p:sp>
    </p:spTree>
    <p:extLst>
      <p:ext uri="{BB962C8B-B14F-4D97-AF65-F5344CB8AC3E}">
        <p14:creationId xmlns:p14="http://schemas.microsoft.com/office/powerpoint/2010/main" val="331843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65810" y="5936188"/>
            <a:ext cx="2057400" cy="365125"/>
          </a:xfrm>
        </p:spPr>
        <p:txBody>
          <a:bodyPr/>
          <a:lstStyle/>
          <a:p>
            <a:fld id="{78F46DAA-58D3-4E41-BE97-D286A7E475DB}" type="datetimeFigureOut">
              <a:rPr lang="en-US" smtClean="0"/>
              <a:t>3/9/2016</a:t>
            </a:fld>
            <a:endParaRPr lang="en-US" dirty="0"/>
          </a:p>
        </p:txBody>
      </p:sp>
      <p:sp>
        <p:nvSpPr>
          <p:cNvPr id="5" name="Footer Placeholder 4"/>
          <p:cNvSpPr>
            <a:spLocks noGrp="1"/>
          </p:cNvSpPr>
          <p:nvPr>
            <p:ph type="ftr" sz="quarter" idx="11"/>
          </p:nvPr>
        </p:nvSpPr>
        <p:spPr>
          <a:xfrm>
            <a:off x="533400" y="5936189"/>
            <a:ext cx="4834673" cy="365125"/>
          </a:xfrm>
        </p:spPr>
        <p:txBody>
          <a:bodyPr/>
          <a:lstStyle/>
          <a:p>
            <a:endParaRPr lang="en-US" dirty="0"/>
          </a:p>
        </p:txBody>
      </p:sp>
      <p:sp>
        <p:nvSpPr>
          <p:cNvPr id="6" name="Slide Number Placeholder 5"/>
          <p:cNvSpPr>
            <a:spLocks noGrp="1"/>
          </p:cNvSpPr>
          <p:nvPr>
            <p:ph type="sldNum" sz="quarter" idx="12"/>
          </p:nvPr>
        </p:nvSpPr>
        <p:spPr>
          <a:xfrm>
            <a:off x="7856438" y="2869896"/>
            <a:ext cx="1149836" cy="1090789"/>
          </a:xfrm>
        </p:spPr>
        <p:txBody>
          <a:bodyPr/>
          <a:lstStyle/>
          <a:p>
            <a:fld id="{A1F654D6-1DEF-4BCA-878B-A263352FE2BE}" type="slidenum">
              <a:rPr lang="en-US" smtClean="0"/>
              <a:t>‹#›</a:t>
            </a:fld>
            <a:endParaRPr lang="en-US" dirty="0"/>
          </a:p>
        </p:txBody>
      </p:sp>
    </p:spTree>
    <p:extLst>
      <p:ext uri="{BB962C8B-B14F-4D97-AF65-F5344CB8AC3E}">
        <p14:creationId xmlns:p14="http://schemas.microsoft.com/office/powerpoint/2010/main" val="722784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8F46DAA-58D3-4E41-BE97-D286A7E475DB}" type="datetimeFigureOut">
              <a:rPr lang="en-US" smtClean="0"/>
              <a:t>3/9/2016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F654D6-1DEF-4BCA-878B-A263352FE2BE}" type="slidenum">
              <a:rPr lang="en-US" smtClean="0"/>
              <a:t>‹#›</a:t>
            </a:fld>
            <a:endParaRPr lang="en-US" dirty="0"/>
          </a:p>
        </p:txBody>
      </p:sp>
    </p:spTree>
    <p:extLst>
      <p:ext uri="{BB962C8B-B14F-4D97-AF65-F5344CB8AC3E}">
        <p14:creationId xmlns:p14="http://schemas.microsoft.com/office/powerpoint/2010/main" val="940037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8F46DAA-58D3-4E41-BE97-D286A7E475DB}" type="datetimeFigureOut">
              <a:rPr lang="en-US" smtClean="0"/>
              <a:t>3/9/2016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1F654D6-1DEF-4BCA-878B-A263352FE2BE}" type="slidenum">
              <a:rPr lang="en-US" smtClean="0"/>
              <a:t>‹#›</a:t>
            </a:fld>
            <a:endParaRPr lang="en-US" dirty="0"/>
          </a:p>
        </p:txBody>
      </p:sp>
    </p:spTree>
    <p:extLst>
      <p:ext uri="{BB962C8B-B14F-4D97-AF65-F5344CB8AC3E}">
        <p14:creationId xmlns:p14="http://schemas.microsoft.com/office/powerpoint/2010/main" val="1303019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8F46DAA-58D3-4E41-BE97-D286A7E475DB}" type="datetimeFigureOut">
              <a:rPr lang="en-US" smtClean="0"/>
              <a:t>3/9/2016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1F654D6-1DEF-4BCA-878B-A263352FE2BE}" type="slidenum">
              <a:rPr lang="en-US" smtClean="0"/>
              <a:t>‹#›</a:t>
            </a:fld>
            <a:endParaRPr lang="en-US" dirty="0"/>
          </a:p>
        </p:txBody>
      </p:sp>
    </p:spTree>
    <p:extLst>
      <p:ext uri="{BB962C8B-B14F-4D97-AF65-F5344CB8AC3E}">
        <p14:creationId xmlns:p14="http://schemas.microsoft.com/office/powerpoint/2010/main" val="2312647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print">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78F46DAA-58D3-4E41-BE97-D286A7E475DB}" type="datetimeFigureOut">
              <a:rPr lang="en-US" smtClean="0"/>
              <a:t>3/9/2016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1F654D6-1DEF-4BCA-878B-A263352FE2BE}" type="slidenum">
              <a:rPr lang="en-US" smtClean="0"/>
              <a:t>‹#›</a:t>
            </a:fld>
            <a:endParaRPr lang="en-US" dirty="0"/>
          </a:p>
        </p:txBody>
      </p:sp>
    </p:spTree>
    <p:extLst>
      <p:ext uri="{BB962C8B-B14F-4D97-AF65-F5344CB8AC3E}">
        <p14:creationId xmlns:p14="http://schemas.microsoft.com/office/powerpoint/2010/main" val="4121101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F46DAA-58D3-4E41-BE97-D286A7E475DB}" type="datetimeFigureOut">
              <a:rPr lang="en-US" smtClean="0"/>
              <a:t>3/9/2016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F654D6-1DEF-4BCA-878B-A263352FE2BE}" type="slidenum">
              <a:rPr lang="en-US" smtClean="0"/>
              <a:t>‹#›</a:t>
            </a:fld>
            <a:endParaRPr lang="en-US" dirty="0"/>
          </a:p>
        </p:txBody>
      </p:sp>
    </p:spTree>
    <p:extLst>
      <p:ext uri="{BB962C8B-B14F-4D97-AF65-F5344CB8AC3E}">
        <p14:creationId xmlns:p14="http://schemas.microsoft.com/office/powerpoint/2010/main" val="2001030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F46DAA-58D3-4E41-BE97-D286A7E475DB}" type="datetimeFigureOut">
              <a:rPr lang="en-US" smtClean="0"/>
              <a:t>3/9/2016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F654D6-1DEF-4BCA-878B-A263352FE2BE}" type="slidenum">
              <a:rPr lang="en-US" smtClean="0"/>
              <a:t>‹#›</a:t>
            </a:fld>
            <a:endParaRPr lang="en-US" dirty="0"/>
          </a:p>
        </p:txBody>
      </p:sp>
    </p:spTree>
    <p:extLst>
      <p:ext uri="{BB962C8B-B14F-4D97-AF65-F5344CB8AC3E}">
        <p14:creationId xmlns:p14="http://schemas.microsoft.com/office/powerpoint/2010/main" val="3891514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8F46DAA-58D3-4E41-BE97-D286A7E475DB}" type="datetimeFigureOut">
              <a:rPr lang="en-US" smtClean="0"/>
              <a:t>3/9/2016</a:t>
            </a:fld>
            <a:endParaRPr lang="en-US" dirty="0"/>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A1F654D6-1DEF-4BCA-878B-A263352FE2BE}" type="slidenum">
              <a:rPr lang="en-US" smtClean="0"/>
              <a:t>‹#›</a:t>
            </a:fld>
            <a:endParaRPr lang="en-US" dirty="0"/>
          </a:p>
        </p:txBody>
      </p:sp>
    </p:spTree>
    <p:extLst>
      <p:ext uri="{BB962C8B-B14F-4D97-AF65-F5344CB8AC3E}">
        <p14:creationId xmlns:p14="http://schemas.microsoft.com/office/powerpoint/2010/main" val="213374969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biblehub.com/proverbs/16-3.ht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Check Your Heart</a:t>
            </a:r>
            <a:endParaRPr lang="en-US" dirty="0"/>
          </a:p>
        </p:txBody>
      </p:sp>
      <p:sp>
        <p:nvSpPr>
          <p:cNvPr id="3" name="Subtitle 2"/>
          <p:cNvSpPr>
            <a:spLocks noGrp="1"/>
          </p:cNvSpPr>
          <p:nvPr>
            <p:ph type="subTitle" idx="1"/>
          </p:nvPr>
        </p:nvSpPr>
        <p:spPr>
          <a:xfrm>
            <a:off x="534403" y="4495800"/>
            <a:ext cx="8304797" cy="1524000"/>
          </a:xfrm>
        </p:spPr>
        <p:txBody>
          <a:bodyPr>
            <a:normAutofit/>
          </a:bodyPr>
          <a:lstStyle/>
          <a:p>
            <a:pPr algn="ctr"/>
            <a:r>
              <a:rPr lang="en-US" sz="2400" dirty="0"/>
              <a:t>A good man produces good deeds from a good heart. And an evil man produces evil deeds from his hidden wickedness. Whatever is in the heart overflows into speech</a:t>
            </a:r>
            <a:r>
              <a:rPr lang="en-US" sz="2400" dirty="0" smtClean="0"/>
              <a:t>. Luke 6:45 (TLB</a:t>
            </a:r>
            <a:r>
              <a:rPr lang="en-US" dirty="0" smtClean="0"/>
              <a:t>)</a:t>
            </a:r>
            <a:endParaRPr lang="en-US" dirty="0"/>
          </a:p>
        </p:txBody>
      </p:sp>
    </p:spTree>
    <p:extLst>
      <p:ext uri="{BB962C8B-B14F-4D97-AF65-F5344CB8AC3E}">
        <p14:creationId xmlns:p14="http://schemas.microsoft.com/office/powerpoint/2010/main" val="4530852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Your Heart</a:t>
            </a:r>
          </a:p>
        </p:txBody>
      </p:sp>
      <p:sp>
        <p:nvSpPr>
          <p:cNvPr id="3" name="Content Placeholder 2"/>
          <p:cNvSpPr>
            <a:spLocks noGrp="1"/>
          </p:cNvSpPr>
          <p:nvPr>
            <p:ph idx="1"/>
          </p:nvPr>
        </p:nvSpPr>
        <p:spPr>
          <a:xfrm>
            <a:off x="304800" y="2336872"/>
            <a:ext cx="8458200" cy="4063927"/>
          </a:xfrm>
        </p:spPr>
        <p:txBody>
          <a:bodyPr>
            <a:normAutofit/>
          </a:bodyPr>
          <a:lstStyle/>
          <a:p>
            <a:r>
              <a:rPr lang="en-US" sz="3600" dirty="0" smtClean="0"/>
              <a:t>Check Your Heart-Are you really committed to God.</a:t>
            </a:r>
          </a:p>
          <a:p>
            <a:r>
              <a:rPr lang="en-US" sz="3600" dirty="0" smtClean="0"/>
              <a:t>Commit your works to the Lord, And your thoughts will be established. Prov. 16:3</a:t>
            </a:r>
          </a:p>
          <a:p>
            <a:r>
              <a:rPr lang="en-US" sz="3600" dirty="0" smtClean="0"/>
              <a:t>How can worry impact your life?</a:t>
            </a:r>
            <a:endParaRPr lang="en-US" sz="3600" dirty="0"/>
          </a:p>
        </p:txBody>
      </p:sp>
    </p:spTree>
    <p:extLst>
      <p:ext uri="{BB962C8B-B14F-4D97-AF65-F5344CB8AC3E}">
        <p14:creationId xmlns:p14="http://schemas.microsoft.com/office/powerpoint/2010/main" val="1284624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Your Heart</a:t>
            </a:r>
          </a:p>
        </p:txBody>
      </p:sp>
      <p:sp>
        <p:nvSpPr>
          <p:cNvPr id="3" name="Content Placeholder 2"/>
          <p:cNvSpPr>
            <a:spLocks noGrp="1"/>
          </p:cNvSpPr>
          <p:nvPr>
            <p:ph idx="1"/>
          </p:nvPr>
        </p:nvSpPr>
        <p:spPr>
          <a:xfrm>
            <a:off x="228601" y="2209800"/>
            <a:ext cx="8382000" cy="4267200"/>
          </a:xfrm>
        </p:spPr>
        <p:txBody>
          <a:bodyPr>
            <a:noAutofit/>
          </a:bodyPr>
          <a:lstStyle/>
          <a:p>
            <a:r>
              <a:rPr lang="en-US" sz="3200" dirty="0" smtClean="0"/>
              <a:t>To commit means in Hebrew “roll your way unto the Lord”</a:t>
            </a:r>
          </a:p>
          <a:p>
            <a:r>
              <a:rPr lang="en-US" sz="3200" dirty="0" smtClean="0"/>
              <a:t>To shake </a:t>
            </a:r>
            <a:r>
              <a:rPr lang="en-US" sz="3200" dirty="0"/>
              <a:t>off and </a:t>
            </a:r>
            <a:r>
              <a:rPr lang="en-US" sz="3200" dirty="0" smtClean="0"/>
              <a:t>pass on to </a:t>
            </a:r>
            <a:r>
              <a:rPr lang="en-US" sz="3200" dirty="0"/>
              <a:t>Him all the </a:t>
            </a:r>
            <a:r>
              <a:rPr lang="en-US" sz="3200" dirty="0" smtClean="0"/>
              <a:t>burdens </a:t>
            </a:r>
            <a:r>
              <a:rPr lang="en-US" sz="3200" dirty="0"/>
              <a:t>of </a:t>
            </a:r>
            <a:r>
              <a:rPr lang="en-US" sz="3200" dirty="0" smtClean="0"/>
              <a:t>the anxieties of this life. </a:t>
            </a:r>
          </a:p>
          <a:p>
            <a:r>
              <a:rPr lang="en-US" sz="3200" dirty="0" smtClean="0"/>
              <a:t>Ps. 37:5-6 (NKJV)-Delight yourself also in the Lord, and He shall give you the desires of your heart. Commit your way to the Lord, trust also in Him, and He shall bring it to pass.</a:t>
            </a:r>
            <a:endParaRPr lang="en-US" sz="3200" dirty="0"/>
          </a:p>
        </p:txBody>
      </p:sp>
    </p:spTree>
    <p:extLst>
      <p:ext uri="{BB962C8B-B14F-4D97-AF65-F5344CB8AC3E}">
        <p14:creationId xmlns:p14="http://schemas.microsoft.com/office/powerpoint/2010/main" val="1651478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Your Heart</a:t>
            </a:r>
          </a:p>
        </p:txBody>
      </p:sp>
      <p:sp>
        <p:nvSpPr>
          <p:cNvPr id="3" name="Content Placeholder 2"/>
          <p:cNvSpPr>
            <a:spLocks noGrp="1"/>
          </p:cNvSpPr>
          <p:nvPr>
            <p:ph idx="1"/>
          </p:nvPr>
        </p:nvSpPr>
        <p:spPr>
          <a:xfrm>
            <a:off x="533400" y="2336872"/>
            <a:ext cx="8229600" cy="4140127"/>
          </a:xfrm>
        </p:spPr>
        <p:txBody>
          <a:bodyPr>
            <a:noAutofit/>
          </a:bodyPr>
          <a:lstStyle/>
          <a:p>
            <a:r>
              <a:rPr lang="en-US" sz="2800" dirty="0"/>
              <a:t>The meaning is, "Cast thyself and thy life </a:t>
            </a:r>
            <a:r>
              <a:rPr lang="en-US" sz="2800" dirty="0" smtClean="0"/>
              <a:t>without limits </a:t>
            </a:r>
            <a:r>
              <a:rPr lang="en-US" sz="2800" dirty="0"/>
              <a:t>upon God - </a:t>
            </a:r>
            <a:r>
              <a:rPr lang="en-US" sz="2800" dirty="0" smtClean="0"/>
              <a:t>Give yourself fully </a:t>
            </a:r>
            <a:r>
              <a:rPr lang="en-US" sz="2800" dirty="0"/>
              <a:t>to him - look to him for support and guidance</a:t>
            </a:r>
            <a:r>
              <a:rPr lang="en-US" sz="2800" dirty="0" smtClean="0"/>
              <a:t>.</a:t>
            </a:r>
          </a:p>
          <a:p>
            <a:r>
              <a:rPr lang="en-US" sz="2800" dirty="0" smtClean="0"/>
              <a:t>" </a:t>
            </a:r>
            <a:r>
              <a:rPr lang="en-US" sz="2800" dirty="0"/>
              <a:t>Trust also in him; and he shall bring it to pass. "He will accomplish all that </a:t>
            </a:r>
            <a:r>
              <a:rPr lang="en-US" sz="2800" dirty="0" smtClean="0"/>
              <a:t>your </a:t>
            </a:r>
            <a:r>
              <a:rPr lang="en-US" sz="2800" dirty="0"/>
              <a:t>faith has laid upon him"</a:t>
            </a:r>
          </a:p>
          <a:p>
            <a:r>
              <a:rPr lang="en-US" sz="2800" dirty="0"/>
              <a:t>When we look </a:t>
            </a:r>
            <a:r>
              <a:rPr lang="en-US" sz="2800" dirty="0" smtClean="0"/>
              <a:t>at the </a:t>
            </a:r>
            <a:r>
              <a:rPr lang="en-US" sz="2800" dirty="0"/>
              <a:t>world full of evil-doers, that </a:t>
            </a:r>
            <a:r>
              <a:rPr lang="en-US" sz="2800" dirty="0" smtClean="0"/>
              <a:t>seem to flourish </a:t>
            </a:r>
            <a:r>
              <a:rPr lang="en-US" sz="2800" dirty="0"/>
              <a:t>and live in ease. </a:t>
            </a:r>
            <a:r>
              <a:rPr lang="en-US" sz="2800" dirty="0" smtClean="0"/>
              <a:t>We </a:t>
            </a:r>
            <a:r>
              <a:rPr lang="en-US" sz="2800" dirty="0"/>
              <a:t>are tempted to </a:t>
            </a:r>
            <a:r>
              <a:rPr lang="en-US" sz="2800" dirty="0" smtClean="0"/>
              <a:t>worry and </a:t>
            </a:r>
            <a:r>
              <a:rPr lang="en-US" sz="2800" dirty="0"/>
              <a:t>think </a:t>
            </a:r>
            <a:r>
              <a:rPr lang="en-US" sz="2800" dirty="0" smtClean="0"/>
              <a:t>they are the </a:t>
            </a:r>
            <a:r>
              <a:rPr lang="en-US" sz="2800" dirty="0"/>
              <a:t>only happy </a:t>
            </a:r>
            <a:r>
              <a:rPr lang="en-US" sz="2800" dirty="0" smtClean="0"/>
              <a:t>people in the world. </a:t>
            </a:r>
            <a:endParaRPr lang="en-US" sz="2800" dirty="0"/>
          </a:p>
        </p:txBody>
      </p:sp>
    </p:spTree>
    <p:extLst>
      <p:ext uri="{BB962C8B-B14F-4D97-AF65-F5344CB8AC3E}">
        <p14:creationId xmlns:p14="http://schemas.microsoft.com/office/powerpoint/2010/main" val="1182870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Your Heart</a:t>
            </a:r>
          </a:p>
        </p:txBody>
      </p:sp>
      <p:sp>
        <p:nvSpPr>
          <p:cNvPr id="3" name="Content Placeholder 2"/>
          <p:cNvSpPr>
            <a:spLocks noGrp="1"/>
          </p:cNvSpPr>
          <p:nvPr>
            <p:ph idx="1"/>
          </p:nvPr>
        </p:nvSpPr>
        <p:spPr>
          <a:xfrm>
            <a:off x="533400" y="2336872"/>
            <a:ext cx="8305800" cy="4063927"/>
          </a:xfrm>
        </p:spPr>
        <p:txBody>
          <a:bodyPr/>
          <a:lstStyle/>
          <a:p>
            <a:r>
              <a:rPr lang="en-US" sz="3200" dirty="0"/>
              <a:t>Outward prosperity is fading. When we look forward, with an eye of faith, we shall see no reason to envy the wicked. A man's life consists not in abundance of material things. </a:t>
            </a:r>
          </a:p>
          <a:p>
            <a:r>
              <a:rPr lang="en-US" sz="3200" dirty="0"/>
              <a:t>If  you depend on your riches you will be disappointed. Money works all things but it doesn’t give you everything you need.</a:t>
            </a:r>
          </a:p>
          <a:p>
            <a:endParaRPr lang="en-US" dirty="0"/>
          </a:p>
        </p:txBody>
      </p:sp>
    </p:spTree>
    <p:extLst>
      <p:ext uri="{BB962C8B-B14F-4D97-AF65-F5344CB8AC3E}">
        <p14:creationId xmlns:p14="http://schemas.microsoft.com/office/powerpoint/2010/main" val="1815245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Your Heart</a:t>
            </a:r>
          </a:p>
        </p:txBody>
      </p:sp>
      <p:sp>
        <p:nvSpPr>
          <p:cNvPr id="3" name="Content Placeholder 2"/>
          <p:cNvSpPr>
            <a:spLocks noGrp="1"/>
          </p:cNvSpPr>
          <p:nvPr>
            <p:ph idx="1"/>
          </p:nvPr>
        </p:nvSpPr>
        <p:spPr>
          <a:xfrm>
            <a:off x="533400" y="2057400"/>
            <a:ext cx="8153400" cy="4419599"/>
          </a:xfrm>
        </p:spPr>
        <p:txBody>
          <a:bodyPr>
            <a:noAutofit/>
          </a:bodyPr>
          <a:lstStyle/>
          <a:p>
            <a:r>
              <a:rPr lang="en-US" dirty="0"/>
              <a:t>Commit </a:t>
            </a:r>
            <a:r>
              <a:rPr lang="en-US" dirty="0" smtClean="0"/>
              <a:t>our </a:t>
            </a:r>
            <a:r>
              <a:rPr lang="en-US" dirty="0"/>
              <a:t>way unto the Lord; roll </a:t>
            </a:r>
            <a:r>
              <a:rPr lang="en-US" dirty="0" smtClean="0"/>
              <a:t>our </a:t>
            </a:r>
            <a:r>
              <a:rPr lang="en-US" dirty="0"/>
              <a:t>way upon the </a:t>
            </a:r>
            <a:r>
              <a:rPr lang="en-US" dirty="0" smtClean="0"/>
              <a:t>Lord.</a:t>
            </a:r>
          </a:p>
          <a:p>
            <a:r>
              <a:rPr lang="en-US" dirty="0" smtClean="0"/>
              <a:t>Cast your </a:t>
            </a:r>
            <a:r>
              <a:rPr lang="en-US" dirty="0"/>
              <a:t>burden upon the Lord, the burden of </a:t>
            </a:r>
            <a:r>
              <a:rPr lang="en-US" dirty="0" smtClean="0"/>
              <a:t> </a:t>
            </a:r>
            <a:r>
              <a:rPr lang="en-US" dirty="0"/>
              <a:t>care. We must roll it off ourselves, not afflict and perplex ourselves with thoughts about future events, but refer them to God. </a:t>
            </a:r>
            <a:endParaRPr lang="en-US" dirty="0" smtClean="0"/>
          </a:p>
          <a:p>
            <a:r>
              <a:rPr lang="en-US" dirty="0" smtClean="0"/>
              <a:t>By </a:t>
            </a:r>
            <a:r>
              <a:rPr lang="en-US" dirty="0"/>
              <a:t>prayer </a:t>
            </a:r>
            <a:r>
              <a:rPr lang="en-US" dirty="0" smtClean="0"/>
              <a:t>share your cares with </a:t>
            </a:r>
            <a:r>
              <a:rPr lang="en-US" dirty="0"/>
              <a:t>the Lord, and trust in him. </a:t>
            </a:r>
            <a:endParaRPr lang="en-US" dirty="0" smtClean="0"/>
          </a:p>
          <a:p>
            <a:r>
              <a:rPr lang="en-US" dirty="0" smtClean="0"/>
              <a:t>After we pray </a:t>
            </a:r>
            <a:r>
              <a:rPr lang="en-US" dirty="0"/>
              <a:t>leave the </a:t>
            </a:r>
            <a:r>
              <a:rPr lang="en-US" dirty="0" smtClean="0"/>
              <a:t>situation </a:t>
            </a:r>
            <a:r>
              <a:rPr lang="en-US" dirty="0"/>
              <a:t>with God. </a:t>
            </a:r>
            <a:endParaRPr lang="en-US" dirty="0" smtClean="0"/>
          </a:p>
          <a:p>
            <a:r>
              <a:rPr lang="en-US" dirty="0" smtClean="0"/>
              <a:t>The </a:t>
            </a:r>
            <a:r>
              <a:rPr lang="en-US" dirty="0"/>
              <a:t>promise is very sweet: He shall bring that to pass, whatever it is, which thou has committed to him.</a:t>
            </a:r>
            <a:br>
              <a:rPr lang="en-US" dirty="0"/>
            </a:br>
            <a:endParaRPr lang="en-US" dirty="0"/>
          </a:p>
        </p:txBody>
      </p:sp>
    </p:spTree>
    <p:extLst>
      <p:ext uri="{BB962C8B-B14F-4D97-AF65-F5344CB8AC3E}">
        <p14:creationId xmlns:p14="http://schemas.microsoft.com/office/powerpoint/2010/main" val="29291047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Your Heart</a:t>
            </a:r>
          </a:p>
        </p:txBody>
      </p:sp>
      <p:sp>
        <p:nvSpPr>
          <p:cNvPr id="3" name="Content Placeholder 2"/>
          <p:cNvSpPr>
            <a:spLocks noGrp="1"/>
          </p:cNvSpPr>
          <p:nvPr>
            <p:ph idx="1"/>
          </p:nvPr>
        </p:nvSpPr>
        <p:spPr>
          <a:xfrm>
            <a:off x="533400" y="2336872"/>
            <a:ext cx="8229600" cy="4216327"/>
          </a:xfrm>
        </p:spPr>
        <p:txBody>
          <a:bodyPr>
            <a:normAutofit/>
          </a:bodyPr>
          <a:lstStyle/>
          <a:p>
            <a:r>
              <a:rPr lang="en-US" sz="2800" dirty="0" smtClean="0"/>
              <a:t>Jesus said-Let not your heart be troubled, you believe in God, believe also in Me. St John 14:1</a:t>
            </a:r>
          </a:p>
          <a:p>
            <a:r>
              <a:rPr lang="en-US" sz="2800" dirty="0"/>
              <a:t>Commit thy way unto the Lord." Roll the whole burden of life upon the Lord. Leave with </a:t>
            </a:r>
            <a:r>
              <a:rPr lang="en-US" sz="2800" dirty="0" smtClean="0"/>
              <a:t>God not only your present fretfulness/fear, </a:t>
            </a:r>
            <a:r>
              <a:rPr lang="en-US" sz="2800" dirty="0"/>
              <a:t>but all thy cares; in fact, submit </a:t>
            </a:r>
            <a:r>
              <a:rPr lang="en-US" sz="2800" dirty="0" smtClean="0"/>
              <a:t>everything to Him.</a:t>
            </a:r>
          </a:p>
          <a:p>
            <a:r>
              <a:rPr lang="en-US" sz="2800" dirty="0" smtClean="0"/>
              <a:t>Cast </a:t>
            </a:r>
            <a:r>
              <a:rPr lang="en-US" sz="2800" dirty="0"/>
              <a:t>away anxiety, </a:t>
            </a:r>
            <a:r>
              <a:rPr lang="en-US" sz="2800" dirty="0" smtClean="0"/>
              <a:t>let go of your will, </a:t>
            </a:r>
            <a:r>
              <a:rPr lang="en-US" sz="2800" dirty="0"/>
              <a:t>submit </a:t>
            </a:r>
            <a:r>
              <a:rPr lang="en-US" sz="2800" dirty="0" smtClean="0"/>
              <a:t>your </a:t>
            </a:r>
            <a:r>
              <a:rPr lang="en-US" sz="2800" dirty="0"/>
              <a:t>judgment, leave all with the God of all. </a:t>
            </a:r>
          </a:p>
        </p:txBody>
      </p:sp>
    </p:spTree>
    <p:extLst>
      <p:ext uri="{BB962C8B-B14F-4D97-AF65-F5344CB8AC3E}">
        <p14:creationId xmlns:p14="http://schemas.microsoft.com/office/powerpoint/2010/main" val="30593222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Your Heart</a:t>
            </a:r>
          </a:p>
        </p:txBody>
      </p:sp>
      <p:sp>
        <p:nvSpPr>
          <p:cNvPr id="3" name="Content Placeholder 2"/>
          <p:cNvSpPr>
            <a:spLocks noGrp="1"/>
          </p:cNvSpPr>
          <p:nvPr>
            <p:ph idx="1"/>
          </p:nvPr>
        </p:nvSpPr>
        <p:spPr>
          <a:xfrm>
            <a:off x="533400" y="2336872"/>
            <a:ext cx="8153400" cy="3987727"/>
          </a:xfrm>
        </p:spPr>
        <p:txBody>
          <a:bodyPr>
            <a:normAutofit/>
          </a:bodyPr>
          <a:lstStyle/>
          <a:p>
            <a:pPr marL="0" indent="0">
              <a:buNone/>
            </a:pPr>
            <a:r>
              <a:rPr lang="en-US" sz="2800" dirty="0" smtClean="0"/>
              <a:t>Worry Quiz</a:t>
            </a:r>
          </a:p>
          <a:p>
            <a:r>
              <a:rPr lang="en-US" sz="2800" dirty="0" smtClean="0"/>
              <a:t>What percentage of things we worry about things that never happen?</a:t>
            </a:r>
          </a:p>
          <a:p>
            <a:endParaRPr lang="en-US" sz="2800" dirty="0"/>
          </a:p>
          <a:p>
            <a:pPr marL="0" indent="0">
              <a:buNone/>
            </a:pPr>
            <a:r>
              <a:rPr lang="en-US" sz="2800" dirty="0" smtClean="0"/>
              <a:t>20%</a:t>
            </a:r>
          </a:p>
          <a:p>
            <a:pPr marL="0" indent="0">
              <a:buNone/>
            </a:pPr>
            <a:r>
              <a:rPr lang="en-US" sz="2800" dirty="0" smtClean="0"/>
              <a:t>40% </a:t>
            </a:r>
          </a:p>
          <a:p>
            <a:pPr marL="0" indent="0">
              <a:buNone/>
            </a:pPr>
            <a:r>
              <a:rPr lang="en-US" sz="2800" dirty="0" smtClean="0"/>
              <a:t>97%</a:t>
            </a:r>
          </a:p>
          <a:p>
            <a:pPr marL="0" indent="0">
              <a:buNone/>
            </a:pPr>
            <a:r>
              <a:rPr lang="en-US" sz="2800" dirty="0" smtClean="0"/>
              <a:t>50%</a:t>
            </a:r>
            <a:endParaRPr lang="en-US" sz="2800" dirty="0"/>
          </a:p>
        </p:txBody>
      </p:sp>
    </p:spTree>
    <p:extLst>
      <p:ext uri="{BB962C8B-B14F-4D97-AF65-F5344CB8AC3E}">
        <p14:creationId xmlns:p14="http://schemas.microsoft.com/office/powerpoint/2010/main" val="2569770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Your Heart</a:t>
            </a:r>
          </a:p>
        </p:txBody>
      </p:sp>
      <p:sp>
        <p:nvSpPr>
          <p:cNvPr id="3" name="Content Placeholder 2"/>
          <p:cNvSpPr>
            <a:spLocks noGrp="1"/>
          </p:cNvSpPr>
          <p:nvPr>
            <p:ph idx="1"/>
          </p:nvPr>
        </p:nvSpPr>
        <p:spPr>
          <a:xfrm>
            <a:off x="533400" y="2336872"/>
            <a:ext cx="8153400" cy="4140127"/>
          </a:xfrm>
        </p:spPr>
        <p:txBody>
          <a:bodyPr>
            <a:normAutofit/>
          </a:bodyPr>
          <a:lstStyle/>
          <a:p>
            <a:pPr marL="0" indent="0">
              <a:buNone/>
            </a:pPr>
            <a:r>
              <a:rPr lang="en-US" sz="3200" dirty="0"/>
              <a:t>Worry Quiz</a:t>
            </a:r>
          </a:p>
          <a:p>
            <a:r>
              <a:rPr lang="en-US" sz="3200" dirty="0" smtClean="0"/>
              <a:t>How many of our worries are legitimate worries.</a:t>
            </a:r>
          </a:p>
          <a:p>
            <a:r>
              <a:rPr lang="en-US" sz="3200" dirty="0" smtClean="0"/>
              <a:t>75%</a:t>
            </a:r>
          </a:p>
          <a:p>
            <a:r>
              <a:rPr lang="en-US" sz="3200" dirty="0" smtClean="0"/>
              <a:t>25 %</a:t>
            </a:r>
          </a:p>
          <a:p>
            <a:r>
              <a:rPr lang="en-US" sz="3200" dirty="0" smtClean="0"/>
              <a:t>35%</a:t>
            </a:r>
          </a:p>
          <a:p>
            <a:r>
              <a:rPr lang="en-US" sz="3200" dirty="0" smtClean="0"/>
              <a:t>8%</a:t>
            </a:r>
            <a:endParaRPr lang="en-US" sz="3200" dirty="0"/>
          </a:p>
        </p:txBody>
      </p:sp>
    </p:spTree>
    <p:extLst>
      <p:ext uri="{BB962C8B-B14F-4D97-AF65-F5344CB8AC3E}">
        <p14:creationId xmlns:p14="http://schemas.microsoft.com/office/powerpoint/2010/main" val="5013169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Your Heart</a:t>
            </a:r>
          </a:p>
        </p:txBody>
      </p:sp>
      <p:sp>
        <p:nvSpPr>
          <p:cNvPr id="3" name="Content Placeholder 2"/>
          <p:cNvSpPr>
            <a:spLocks noGrp="1"/>
          </p:cNvSpPr>
          <p:nvPr>
            <p:ph idx="1"/>
          </p:nvPr>
        </p:nvSpPr>
        <p:spPr>
          <a:xfrm>
            <a:off x="540784" y="2362200"/>
            <a:ext cx="8222216" cy="4114800"/>
          </a:xfrm>
        </p:spPr>
        <p:txBody>
          <a:bodyPr/>
          <a:lstStyle/>
          <a:p>
            <a:pPr marL="0" indent="0">
              <a:buNone/>
            </a:pPr>
            <a:r>
              <a:rPr lang="en-US" sz="3200" dirty="0"/>
              <a:t>Worry Quiz</a:t>
            </a:r>
          </a:p>
          <a:p>
            <a:r>
              <a:rPr lang="en-US" sz="3200" dirty="0"/>
              <a:t>How many of our worries are </a:t>
            </a:r>
            <a:r>
              <a:rPr lang="en-US" sz="3200" dirty="0" smtClean="0"/>
              <a:t>needless worries about our health?</a:t>
            </a:r>
          </a:p>
          <a:p>
            <a:r>
              <a:rPr lang="en-US" sz="3200" dirty="0" smtClean="0"/>
              <a:t>2%</a:t>
            </a:r>
          </a:p>
          <a:p>
            <a:r>
              <a:rPr lang="en-US" sz="3200" dirty="0" smtClean="0"/>
              <a:t>12%</a:t>
            </a:r>
          </a:p>
          <a:p>
            <a:r>
              <a:rPr lang="en-US" sz="3200" dirty="0" smtClean="0"/>
              <a:t>80%</a:t>
            </a:r>
          </a:p>
          <a:p>
            <a:r>
              <a:rPr lang="en-US" sz="3200" dirty="0" smtClean="0"/>
              <a:t>25%</a:t>
            </a:r>
            <a:endParaRPr lang="en-US" sz="3200" dirty="0"/>
          </a:p>
          <a:p>
            <a:endParaRPr lang="en-US" dirty="0"/>
          </a:p>
        </p:txBody>
      </p:sp>
    </p:spTree>
    <p:extLst>
      <p:ext uri="{BB962C8B-B14F-4D97-AF65-F5344CB8AC3E}">
        <p14:creationId xmlns:p14="http://schemas.microsoft.com/office/powerpoint/2010/main" val="29130192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Your Heart</a:t>
            </a:r>
          </a:p>
        </p:txBody>
      </p:sp>
      <p:sp>
        <p:nvSpPr>
          <p:cNvPr id="3" name="Content Placeholder 2"/>
          <p:cNvSpPr>
            <a:spLocks noGrp="1"/>
          </p:cNvSpPr>
          <p:nvPr>
            <p:ph idx="1"/>
          </p:nvPr>
        </p:nvSpPr>
        <p:spPr>
          <a:xfrm>
            <a:off x="533400" y="2336872"/>
            <a:ext cx="8305800" cy="4216327"/>
          </a:xfrm>
        </p:spPr>
        <p:txBody>
          <a:bodyPr/>
          <a:lstStyle/>
          <a:p>
            <a:pPr marL="0" indent="0">
              <a:buNone/>
            </a:pPr>
            <a:r>
              <a:rPr lang="en-US" sz="3200" dirty="0"/>
              <a:t>Worry Quiz</a:t>
            </a:r>
          </a:p>
          <a:p>
            <a:r>
              <a:rPr lang="en-US" sz="3200" dirty="0"/>
              <a:t>How many of our worries are </a:t>
            </a:r>
            <a:r>
              <a:rPr lang="en-US" sz="3200" dirty="0" smtClean="0"/>
              <a:t>about our past?</a:t>
            </a:r>
          </a:p>
          <a:p>
            <a:r>
              <a:rPr lang="en-US" sz="3200" dirty="0" smtClean="0"/>
              <a:t>30%</a:t>
            </a:r>
          </a:p>
          <a:p>
            <a:r>
              <a:rPr lang="en-US" sz="3200" dirty="0" smtClean="0"/>
              <a:t>50%</a:t>
            </a:r>
          </a:p>
          <a:p>
            <a:r>
              <a:rPr lang="en-US" sz="3200" dirty="0" smtClean="0"/>
              <a:t>80%</a:t>
            </a:r>
          </a:p>
          <a:p>
            <a:r>
              <a:rPr lang="en-US" sz="3200" dirty="0" smtClean="0"/>
              <a:t>65%</a:t>
            </a:r>
            <a:endParaRPr lang="en-US" sz="3200" dirty="0"/>
          </a:p>
          <a:p>
            <a:endParaRPr lang="en-US" dirty="0"/>
          </a:p>
        </p:txBody>
      </p:sp>
    </p:spTree>
    <p:extLst>
      <p:ext uri="{BB962C8B-B14F-4D97-AF65-F5344CB8AC3E}">
        <p14:creationId xmlns:p14="http://schemas.microsoft.com/office/powerpoint/2010/main" val="68836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Your Heart</a:t>
            </a:r>
            <a:endParaRPr lang="en-US" dirty="0"/>
          </a:p>
        </p:txBody>
      </p:sp>
      <p:sp>
        <p:nvSpPr>
          <p:cNvPr id="3" name="Content Placeholder 2"/>
          <p:cNvSpPr>
            <a:spLocks noGrp="1"/>
          </p:cNvSpPr>
          <p:nvPr>
            <p:ph idx="1"/>
          </p:nvPr>
        </p:nvSpPr>
        <p:spPr>
          <a:xfrm>
            <a:off x="304800" y="2057400"/>
            <a:ext cx="8686800" cy="4419600"/>
          </a:xfrm>
        </p:spPr>
        <p:txBody>
          <a:bodyPr>
            <a:noAutofit/>
          </a:bodyPr>
          <a:lstStyle/>
          <a:p>
            <a:pPr marL="0" indent="0">
              <a:buNone/>
            </a:pPr>
            <a:r>
              <a:rPr lang="en-US" sz="2800" dirty="0" smtClean="0"/>
              <a:t>Another version of the scriptures states:</a:t>
            </a:r>
          </a:p>
          <a:p>
            <a:r>
              <a:rPr lang="en-US" sz="2800" dirty="0" smtClean="0"/>
              <a:t>“</a:t>
            </a:r>
            <a:r>
              <a:rPr lang="en-US" sz="2800" dirty="0"/>
              <a:t>It is impossible for a good tree to produce bad fruit—as impossible as it is for a bad tree to produce good fruit. Do not men know what a tree is by its fruit? You cannot pick figs from briars, or gather a bunch of grapes from a blackberry </a:t>
            </a:r>
            <a:r>
              <a:rPr lang="en-US" sz="2800" dirty="0" smtClean="0"/>
              <a:t>bush!</a:t>
            </a:r>
          </a:p>
          <a:p>
            <a:r>
              <a:rPr lang="en-US" sz="2800" dirty="0" smtClean="0"/>
              <a:t>A </a:t>
            </a:r>
            <a:r>
              <a:rPr lang="en-US" sz="2800" dirty="0"/>
              <a:t>good man produces good things from the good stored up in his heart, and a bad man produce evil things from his own stores of evil. For a man’s words will always express what has been treasured in his heart</a:t>
            </a:r>
            <a:r>
              <a:rPr lang="en-US" sz="2800" dirty="0" smtClean="0"/>
              <a:t>.” Luke 6:45 Phillips</a:t>
            </a:r>
            <a:endParaRPr lang="en-US" sz="2800" dirty="0"/>
          </a:p>
        </p:txBody>
      </p:sp>
    </p:spTree>
    <p:extLst>
      <p:ext uri="{BB962C8B-B14F-4D97-AF65-F5344CB8AC3E}">
        <p14:creationId xmlns:p14="http://schemas.microsoft.com/office/powerpoint/2010/main" val="32618782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Your Heart</a:t>
            </a:r>
          </a:p>
        </p:txBody>
      </p:sp>
      <p:sp>
        <p:nvSpPr>
          <p:cNvPr id="3" name="Content Placeholder 2"/>
          <p:cNvSpPr>
            <a:spLocks noGrp="1"/>
          </p:cNvSpPr>
          <p:nvPr>
            <p:ph idx="1"/>
          </p:nvPr>
        </p:nvSpPr>
        <p:spPr>
          <a:xfrm>
            <a:off x="533400" y="2336872"/>
            <a:ext cx="8305800" cy="3987727"/>
          </a:xfrm>
        </p:spPr>
        <p:txBody>
          <a:bodyPr/>
          <a:lstStyle/>
          <a:p>
            <a:pPr marL="0" indent="0">
              <a:buNone/>
            </a:pPr>
            <a:r>
              <a:rPr lang="en-US" sz="2800" dirty="0"/>
              <a:t>Worry Quiz</a:t>
            </a:r>
          </a:p>
          <a:p>
            <a:r>
              <a:rPr lang="en-US" sz="2800" dirty="0"/>
              <a:t>How many of our worries are </a:t>
            </a:r>
            <a:r>
              <a:rPr lang="en-US" sz="2800" dirty="0" smtClean="0"/>
              <a:t>insignificant or doesn’t make a difference in our lives one way or another?</a:t>
            </a:r>
          </a:p>
          <a:p>
            <a:r>
              <a:rPr lang="en-US" sz="2800" dirty="0" smtClean="0"/>
              <a:t>95%</a:t>
            </a:r>
          </a:p>
          <a:p>
            <a:r>
              <a:rPr lang="en-US" sz="2800" dirty="0" smtClean="0"/>
              <a:t>45%</a:t>
            </a:r>
          </a:p>
          <a:p>
            <a:r>
              <a:rPr lang="en-US" sz="2800" dirty="0" smtClean="0"/>
              <a:t>10%</a:t>
            </a:r>
          </a:p>
          <a:p>
            <a:r>
              <a:rPr lang="en-US" sz="2800" dirty="0" smtClean="0"/>
              <a:t>25%</a:t>
            </a:r>
            <a:endParaRPr lang="en-US" sz="2800" dirty="0"/>
          </a:p>
          <a:p>
            <a:endParaRPr lang="en-US" dirty="0"/>
          </a:p>
        </p:txBody>
      </p:sp>
    </p:spTree>
    <p:extLst>
      <p:ext uri="{BB962C8B-B14F-4D97-AF65-F5344CB8AC3E}">
        <p14:creationId xmlns:p14="http://schemas.microsoft.com/office/powerpoint/2010/main" val="26380514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Your Heart</a:t>
            </a:r>
          </a:p>
        </p:txBody>
      </p:sp>
      <p:sp>
        <p:nvSpPr>
          <p:cNvPr id="3" name="Content Placeholder 2"/>
          <p:cNvSpPr>
            <a:spLocks noGrp="1"/>
          </p:cNvSpPr>
          <p:nvPr>
            <p:ph idx="1"/>
          </p:nvPr>
        </p:nvSpPr>
        <p:spPr>
          <a:xfrm>
            <a:off x="559517" y="2057400"/>
            <a:ext cx="8305800" cy="4419600"/>
          </a:xfrm>
        </p:spPr>
        <p:txBody>
          <a:bodyPr>
            <a:normAutofit/>
          </a:bodyPr>
          <a:lstStyle/>
          <a:p>
            <a:pPr marL="0" indent="0">
              <a:buNone/>
            </a:pPr>
            <a:r>
              <a:rPr lang="en-US" sz="3200" dirty="0"/>
              <a:t>Worry Quiz</a:t>
            </a:r>
          </a:p>
          <a:p>
            <a:r>
              <a:rPr lang="en-US" sz="3200" dirty="0"/>
              <a:t>How </a:t>
            </a:r>
            <a:r>
              <a:rPr lang="en-US" sz="3200" dirty="0" smtClean="0"/>
              <a:t>much of </a:t>
            </a:r>
            <a:r>
              <a:rPr lang="en-US" sz="3200" dirty="0"/>
              <a:t>our </a:t>
            </a:r>
            <a:r>
              <a:rPr lang="en-US" sz="3200" dirty="0" smtClean="0"/>
              <a:t>emotional energies we spend over things that won’t change or things we can’t change?</a:t>
            </a:r>
          </a:p>
          <a:p>
            <a:r>
              <a:rPr lang="en-US" sz="3200" dirty="0" smtClean="0"/>
              <a:t>35</a:t>
            </a:r>
            <a:r>
              <a:rPr lang="en-US" sz="3200" dirty="0"/>
              <a:t>%</a:t>
            </a:r>
          </a:p>
          <a:p>
            <a:r>
              <a:rPr lang="en-US" sz="3200" dirty="0" smtClean="0"/>
              <a:t>55</a:t>
            </a:r>
            <a:r>
              <a:rPr lang="en-US" sz="3200" dirty="0"/>
              <a:t>%</a:t>
            </a:r>
          </a:p>
          <a:p>
            <a:r>
              <a:rPr lang="en-US" sz="3200" dirty="0" smtClean="0"/>
              <a:t>20</a:t>
            </a:r>
            <a:r>
              <a:rPr lang="en-US" sz="3200" dirty="0"/>
              <a:t>%</a:t>
            </a:r>
          </a:p>
          <a:p>
            <a:r>
              <a:rPr lang="en-US" sz="3200" dirty="0" smtClean="0"/>
              <a:t>92%</a:t>
            </a:r>
            <a:endParaRPr lang="en-US" sz="3200" dirty="0"/>
          </a:p>
          <a:p>
            <a:endParaRPr lang="en-US" dirty="0"/>
          </a:p>
        </p:txBody>
      </p:sp>
    </p:spTree>
    <p:extLst>
      <p:ext uri="{BB962C8B-B14F-4D97-AF65-F5344CB8AC3E}">
        <p14:creationId xmlns:p14="http://schemas.microsoft.com/office/powerpoint/2010/main" val="11818431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Your Heart</a:t>
            </a:r>
          </a:p>
        </p:txBody>
      </p:sp>
      <p:sp>
        <p:nvSpPr>
          <p:cNvPr id="3" name="Content Placeholder 2"/>
          <p:cNvSpPr>
            <a:spLocks noGrp="1"/>
          </p:cNvSpPr>
          <p:nvPr>
            <p:ph idx="1"/>
          </p:nvPr>
        </p:nvSpPr>
        <p:spPr>
          <a:xfrm>
            <a:off x="533400" y="2336872"/>
            <a:ext cx="8153400" cy="4216327"/>
          </a:xfrm>
        </p:spPr>
        <p:txBody>
          <a:bodyPr>
            <a:normAutofit/>
          </a:bodyPr>
          <a:lstStyle/>
          <a:p>
            <a:r>
              <a:rPr lang="en-US" sz="3200" dirty="0"/>
              <a:t>Prayer is a time to hear from the </a:t>
            </a:r>
            <a:r>
              <a:rPr lang="en-US" sz="3200" b="1" dirty="0"/>
              <a:t>Lord</a:t>
            </a:r>
            <a:r>
              <a:rPr lang="en-US" sz="3200" dirty="0"/>
              <a:t>, to give Him </a:t>
            </a:r>
            <a:r>
              <a:rPr lang="en-US" sz="3200" b="1" dirty="0"/>
              <a:t>your</a:t>
            </a:r>
            <a:r>
              <a:rPr lang="en-US" sz="3200" dirty="0"/>
              <a:t> ear rather than only demanding He give you His ear. </a:t>
            </a:r>
            <a:endParaRPr lang="en-US" sz="3200" dirty="0" smtClean="0"/>
          </a:p>
          <a:p>
            <a:r>
              <a:rPr lang="en-US" sz="3200" dirty="0" smtClean="0"/>
              <a:t>How </a:t>
            </a:r>
            <a:r>
              <a:rPr lang="en-US" sz="3200" dirty="0"/>
              <a:t>well practiced are you at presenting </a:t>
            </a:r>
            <a:r>
              <a:rPr lang="en-US" sz="3200" b="1" dirty="0"/>
              <a:t>your ways</a:t>
            </a:r>
            <a:r>
              <a:rPr lang="en-US" sz="3200" dirty="0"/>
              <a:t> ...</a:t>
            </a:r>
          </a:p>
          <a:p>
            <a:r>
              <a:rPr lang="en-US" sz="3200" dirty="0" smtClean="0"/>
              <a:t>Commit to the Lord. There </a:t>
            </a:r>
            <a:r>
              <a:rPr lang="en-US" sz="3200" dirty="0"/>
              <a:t>is not a moment in which the Lord is not to be trusted </a:t>
            </a:r>
            <a:r>
              <a:rPr lang="en-US" sz="3200" dirty="0" smtClean="0"/>
              <a:t>in.</a:t>
            </a:r>
          </a:p>
          <a:p>
            <a:pPr marL="0" indent="0">
              <a:buNone/>
            </a:pPr>
            <a:endParaRPr lang="en-US" dirty="0"/>
          </a:p>
        </p:txBody>
      </p:sp>
    </p:spTree>
    <p:extLst>
      <p:ext uri="{BB962C8B-B14F-4D97-AF65-F5344CB8AC3E}">
        <p14:creationId xmlns:p14="http://schemas.microsoft.com/office/powerpoint/2010/main" val="31911030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Your Heart</a:t>
            </a:r>
          </a:p>
        </p:txBody>
      </p:sp>
      <p:sp>
        <p:nvSpPr>
          <p:cNvPr id="3" name="Content Placeholder 2"/>
          <p:cNvSpPr>
            <a:spLocks noGrp="1"/>
          </p:cNvSpPr>
          <p:nvPr>
            <p:ph idx="1"/>
          </p:nvPr>
        </p:nvSpPr>
        <p:spPr>
          <a:xfrm>
            <a:off x="533400" y="2057400"/>
            <a:ext cx="8382000" cy="4495800"/>
          </a:xfrm>
        </p:spPr>
        <p:txBody>
          <a:bodyPr>
            <a:noAutofit/>
          </a:bodyPr>
          <a:lstStyle/>
          <a:p>
            <a:pPr marL="0" indent="0">
              <a:buNone/>
            </a:pPr>
            <a:r>
              <a:rPr lang="en-US" sz="2800" b="1" dirty="0"/>
              <a:t>Commit to </a:t>
            </a:r>
            <a:r>
              <a:rPr lang="en-US" sz="2800" b="1" dirty="0" smtClean="0"/>
              <a:t>Him</a:t>
            </a:r>
            <a:r>
              <a:rPr lang="en-US" sz="2800" dirty="0" smtClean="0"/>
              <a:t>:</a:t>
            </a:r>
          </a:p>
          <a:p>
            <a:r>
              <a:rPr lang="en-US" sz="2800" dirty="0" smtClean="0"/>
              <a:t> In </a:t>
            </a:r>
            <a:r>
              <a:rPr lang="en-US" sz="2800" dirty="0"/>
              <a:t>adversity as well as in prosperity; </a:t>
            </a:r>
          </a:p>
          <a:p>
            <a:r>
              <a:rPr lang="en-US" sz="2800" dirty="0"/>
              <a:t>In times of affliction, when he is present, and will not forsake; </a:t>
            </a:r>
          </a:p>
          <a:p>
            <a:r>
              <a:rPr lang="en-US" sz="2800" dirty="0"/>
              <a:t>In times of temptation, when his grace is sufficient for them; </a:t>
            </a:r>
          </a:p>
          <a:p>
            <a:r>
              <a:rPr lang="en-US" sz="2800" dirty="0"/>
              <a:t> In times of darkness, when he will arise and appear unto </a:t>
            </a:r>
            <a:r>
              <a:rPr lang="en-US" sz="2800" dirty="0" smtClean="0"/>
              <a:t>us</a:t>
            </a:r>
          </a:p>
          <a:p>
            <a:r>
              <a:rPr lang="en-US" sz="2800" dirty="0" smtClean="0"/>
              <a:t>Check </a:t>
            </a:r>
            <a:r>
              <a:rPr lang="en-US" sz="2800" dirty="0"/>
              <a:t>your </a:t>
            </a:r>
            <a:r>
              <a:rPr lang="en-US" sz="2800" dirty="0" smtClean="0"/>
              <a:t>heart-Are </a:t>
            </a:r>
            <a:r>
              <a:rPr lang="en-US" sz="2800" dirty="0"/>
              <a:t>you pouring out your heart before </a:t>
            </a:r>
            <a:r>
              <a:rPr lang="en-US" sz="2800" dirty="0" smtClean="0"/>
              <a:t>him?</a:t>
            </a:r>
            <a:endParaRPr lang="en-US" sz="2800" dirty="0"/>
          </a:p>
        </p:txBody>
      </p:sp>
    </p:spTree>
    <p:extLst>
      <p:ext uri="{BB962C8B-B14F-4D97-AF65-F5344CB8AC3E}">
        <p14:creationId xmlns:p14="http://schemas.microsoft.com/office/powerpoint/2010/main" val="36277439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Your Heart</a:t>
            </a:r>
          </a:p>
        </p:txBody>
      </p:sp>
      <p:sp>
        <p:nvSpPr>
          <p:cNvPr id="3" name="Content Placeholder 2"/>
          <p:cNvSpPr>
            <a:spLocks noGrp="1"/>
          </p:cNvSpPr>
          <p:nvPr>
            <p:ph idx="1"/>
          </p:nvPr>
        </p:nvSpPr>
        <p:spPr>
          <a:xfrm>
            <a:off x="533400" y="2336872"/>
            <a:ext cx="8229600" cy="4063927"/>
          </a:xfrm>
        </p:spPr>
        <p:txBody>
          <a:bodyPr>
            <a:normAutofit/>
          </a:bodyPr>
          <a:lstStyle/>
          <a:p>
            <a:r>
              <a:rPr lang="en-US" sz="3200" dirty="0"/>
              <a:t>Commit thy way unto the Lord,.... Or "thy works", as in </a:t>
            </a:r>
            <a:r>
              <a:rPr lang="en-US" sz="3200" u="sng" dirty="0">
                <a:hlinkClick r:id="rId2"/>
              </a:rPr>
              <a:t>Proverbs 16:3</a:t>
            </a:r>
            <a:r>
              <a:rPr lang="en-US" sz="3200" dirty="0"/>
              <a:t>; that is, </a:t>
            </a:r>
            <a:endParaRPr lang="en-US" sz="3200" dirty="0" smtClean="0"/>
          </a:p>
          <a:p>
            <a:r>
              <a:rPr lang="en-US" sz="3200" dirty="0" smtClean="0"/>
              <a:t>Commit all </a:t>
            </a:r>
            <a:r>
              <a:rPr lang="en-US" sz="3200" dirty="0"/>
              <a:t>the affairs and business </a:t>
            </a:r>
            <a:r>
              <a:rPr lang="en-US" sz="3200" dirty="0" smtClean="0"/>
              <a:t>of this </a:t>
            </a:r>
            <a:r>
              <a:rPr lang="en-US" sz="3200" dirty="0"/>
              <a:t>life, </a:t>
            </a:r>
            <a:endParaRPr lang="en-US" sz="3200" dirty="0" smtClean="0"/>
          </a:p>
          <a:p>
            <a:r>
              <a:rPr lang="en-US" sz="3200" dirty="0" smtClean="0"/>
              <a:t>It does not mean that we should </a:t>
            </a:r>
            <a:r>
              <a:rPr lang="en-US" sz="3200" dirty="0"/>
              <a:t>sit still, be inactive, and do nothing, and leave all to be done by the </a:t>
            </a:r>
            <a:r>
              <a:rPr lang="en-US" sz="3200" dirty="0" smtClean="0"/>
              <a:t>Lord</a:t>
            </a:r>
            <a:endParaRPr lang="en-US" sz="3200" dirty="0" smtClean="0"/>
          </a:p>
        </p:txBody>
      </p:sp>
    </p:spTree>
    <p:extLst>
      <p:ext uri="{BB962C8B-B14F-4D97-AF65-F5344CB8AC3E}">
        <p14:creationId xmlns:p14="http://schemas.microsoft.com/office/powerpoint/2010/main" val="33349337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Your Heart</a:t>
            </a:r>
          </a:p>
        </p:txBody>
      </p:sp>
      <p:sp>
        <p:nvSpPr>
          <p:cNvPr id="3" name="Content Placeholder 2"/>
          <p:cNvSpPr>
            <a:spLocks noGrp="1"/>
          </p:cNvSpPr>
          <p:nvPr>
            <p:ph idx="1"/>
          </p:nvPr>
        </p:nvSpPr>
        <p:spPr>
          <a:xfrm>
            <a:off x="533400" y="2336872"/>
            <a:ext cx="8153400" cy="4140127"/>
          </a:xfrm>
        </p:spPr>
        <p:txBody>
          <a:bodyPr>
            <a:normAutofit/>
          </a:bodyPr>
          <a:lstStyle/>
          <a:p>
            <a:r>
              <a:rPr lang="en-US" sz="3200" dirty="0"/>
              <a:t>We should seek God first for direction in everything we engage in.</a:t>
            </a:r>
          </a:p>
          <a:p>
            <a:r>
              <a:rPr lang="en-US" sz="3200" dirty="0"/>
              <a:t>Ask Him for strength ,assistance to perform it and walk in what He told us to do. </a:t>
            </a:r>
          </a:p>
          <a:p>
            <a:r>
              <a:rPr lang="en-US" sz="3200" dirty="0"/>
              <a:t>Depend upon Him for success, and give Him all the glory. Don’t Worry. Commit and cast your cares on Him.</a:t>
            </a:r>
          </a:p>
          <a:p>
            <a:endParaRPr lang="en-US" sz="3200" dirty="0"/>
          </a:p>
        </p:txBody>
      </p:sp>
    </p:spTree>
    <p:extLst>
      <p:ext uri="{BB962C8B-B14F-4D97-AF65-F5344CB8AC3E}">
        <p14:creationId xmlns:p14="http://schemas.microsoft.com/office/powerpoint/2010/main" val="8669780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600" dirty="0" smtClean="0"/>
              <a:t>Next Bible Study</a:t>
            </a:r>
          </a:p>
          <a:p>
            <a:r>
              <a:rPr lang="en-US" sz="3600" dirty="0" smtClean="0"/>
              <a:t>Commit To Hope-Lam. 3:19-26</a:t>
            </a:r>
            <a:endParaRPr lang="en-US" sz="3600" dirty="0"/>
          </a:p>
        </p:txBody>
      </p:sp>
    </p:spTree>
    <p:extLst>
      <p:ext uri="{BB962C8B-B14F-4D97-AF65-F5344CB8AC3E}">
        <p14:creationId xmlns:p14="http://schemas.microsoft.com/office/powerpoint/2010/main" val="32472038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336872"/>
            <a:ext cx="8001000" cy="4063927"/>
          </a:xfrm>
        </p:spPr>
        <p:txBody>
          <a:bodyPr>
            <a:normAutofit/>
          </a:bodyPr>
          <a:lstStyle/>
          <a:p>
            <a:pPr marL="0" indent="0">
              <a:buNone/>
            </a:pPr>
            <a:r>
              <a:rPr lang="en-US" sz="3200" dirty="0" smtClean="0"/>
              <a:t>Resources</a:t>
            </a:r>
          </a:p>
          <a:p>
            <a:r>
              <a:rPr lang="en-US" sz="3200" b="1" dirty="0" smtClean="0"/>
              <a:t>Dr. Walter Cavert –Study on Statistics on Worry </a:t>
            </a:r>
          </a:p>
          <a:p>
            <a:r>
              <a:rPr lang="en-US" sz="3200" dirty="0" smtClean="0"/>
              <a:t>steward@peacemakers.net –Checking your Heart.</a:t>
            </a:r>
            <a:endParaRPr lang="en-US" sz="3200" dirty="0"/>
          </a:p>
        </p:txBody>
      </p:sp>
    </p:spTree>
    <p:extLst>
      <p:ext uri="{BB962C8B-B14F-4D97-AF65-F5344CB8AC3E}">
        <p14:creationId xmlns:p14="http://schemas.microsoft.com/office/powerpoint/2010/main" val="3760309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Your Heart</a:t>
            </a:r>
          </a:p>
        </p:txBody>
      </p:sp>
      <p:sp>
        <p:nvSpPr>
          <p:cNvPr id="3" name="Content Placeholder 2"/>
          <p:cNvSpPr>
            <a:spLocks noGrp="1"/>
          </p:cNvSpPr>
          <p:nvPr>
            <p:ph idx="1"/>
          </p:nvPr>
        </p:nvSpPr>
        <p:spPr/>
        <p:txBody>
          <a:bodyPr>
            <a:normAutofit/>
          </a:bodyPr>
          <a:lstStyle/>
          <a:p>
            <a:r>
              <a:rPr lang="en-US" sz="3600" dirty="0" smtClean="0"/>
              <a:t>What can harden our hearts?</a:t>
            </a:r>
          </a:p>
        </p:txBody>
      </p:sp>
    </p:spTree>
    <p:extLst>
      <p:ext uri="{BB962C8B-B14F-4D97-AF65-F5344CB8AC3E}">
        <p14:creationId xmlns:p14="http://schemas.microsoft.com/office/powerpoint/2010/main" val="627128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Your Heart</a:t>
            </a:r>
          </a:p>
        </p:txBody>
      </p:sp>
      <p:sp>
        <p:nvSpPr>
          <p:cNvPr id="3" name="Content Placeholder 2"/>
          <p:cNvSpPr>
            <a:spLocks noGrp="1"/>
          </p:cNvSpPr>
          <p:nvPr>
            <p:ph idx="1"/>
          </p:nvPr>
        </p:nvSpPr>
        <p:spPr>
          <a:xfrm>
            <a:off x="304800" y="2336872"/>
            <a:ext cx="8382000" cy="4140127"/>
          </a:xfrm>
        </p:spPr>
        <p:txBody>
          <a:bodyPr>
            <a:normAutofit/>
          </a:bodyPr>
          <a:lstStyle/>
          <a:p>
            <a:pPr marL="0" indent="0">
              <a:buNone/>
            </a:pPr>
            <a:r>
              <a:rPr lang="en-US" sz="3200" dirty="0" smtClean="0"/>
              <a:t>Check your Heart</a:t>
            </a:r>
          </a:p>
          <a:p>
            <a:r>
              <a:rPr lang="en-US" sz="3200" b="1" dirty="0"/>
              <a:t>No one escapes </a:t>
            </a:r>
            <a:r>
              <a:rPr lang="en-US" sz="3200" b="1" dirty="0" smtClean="0"/>
              <a:t>showing their “true colors” during </a:t>
            </a:r>
            <a:r>
              <a:rPr lang="en-US" sz="3200" b="1" dirty="0"/>
              <a:t>conflicts - no one! </a:t>
            </a:r>
            <a:endParaRPr lang="en-US" sz="3200" b="1" dirty="0" smtClean="0"/>
          </a:p>
          <a:p>
            <a:r>
              <a:rPr lang="en-US" sz="3200" b="1" dirty="0" smtClean="0"/>
              <a:t>This </a:t>
            </a:r>
            <a:r>
              <a:rPr lang="en-US" sz="3200" b="1" dirty="0"/>
              <a:t>exercise will take some time and effort--but it's more than worth your diligence in drawing closer to Christ, who is faithful in completing HIS work of faith in your life...</a:t>
            </a:r>
            <a:endParaRPr lang="en-US" sz="3200" dirty="0"/>
          </a:p>
        </p:txBody>
      </p:sp>
    </p:spTree>
    <p:extLst>
      <p:ext uri="{BB962C8B-B14F-4D97-AF65-F5344CB8AC3E}">
        <p14:creationId xmlns:p14="http://schemas.microsoft.com/office/powerpoint/2010/main" val="3412828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Your Heart</a:t>
            </a:r>
          </a:p>
        </p:txBody>
      </p:sp>
      <p:sp>
        <p:nvSpPr>
          <p:cNvPr id="3" name="Content Placeholder 2"/>
          <p:cNvSpPr>
            <a:spLocks noGrp="1"/>
          </p:cNvSpPr>
          <p:nvPr>
            <p:ph idx="1"/>
          </p:nvPr>
        </p:nvSpPr>
        <p:spPr>
          <a:xfrm>
            <a:off x="304800" y="2336872"/>
            <a:ext cx="8458200" cy="4140127"/>
          </a:xfrm>
        </p:spPr>
        <p:txBody>
          <a:bodyPr>
            <a:normAutofit fontScale="25000" lnSpcReduction="20000"/>
          </a:bodyPr>
          <a:lstStyle/>
          <a:p>
            <a:pPr marL="0" indent="0">
              <a:buNone/>
            </a:pPr>
            <a:r>
              <a:rPr lang="en-US" sz="11200" b="1" dirty="0"/>
              <a:t>Examine your own heart and </a:t>
            </a:r>
            <a:r>
              <a:rPr lang="en-US" sz="11200" b="1" dirty="0" smtClean="0"/>
              <a:t>behavior</a:t>
            </a:r>
          </a:p>
          <a:p>
            <a:r>
              <a:rPr lang="en-US" sz="9600" baseline="30000" dirty="0" smtClean="0"/>
              <a:t>1</a:t>
            </a:r>
            <a:r>
              <a:rPr lang="en-US" sz="9600" baseline="30000" dirty="0"/>
              <a:t> </a:t>
            </a:r>
            <a:r>
              <a:rPr lang="en-US" sz="11100" dirty="0"/>
              <a:t>“Don’t </a:t>
            </a:r>
            <a:r>
              <a:rPr lang="en-US" sz="11100" dirty="0" smtClean="0"/>
              <a:t>criticize </a:t>
            </a:r>
            <a:r>
              <a:rPr lang="en-US" sz="11100" dirty="0"/>
              <a:t>people, and you will not be </a:t>
            </a:r>
            <a:r>
              <a:rPr lang="en-US" sz="11100" dirty="0" smtClean="0"/>
              <a:t>criticized. </a:t>
            </a:r>
          </a:p>
          <a:p>
            <a:r>
              <a:rPr lang="en-US" sz="11100" dirty="0" smtClean="0"/>
              <a:t>2.For </a:t>
            </a:r>
            <a:r>
              <a:rPr lang="en-US" sz="11100" dirty="0"/>
              <a:t>you will be judged by the way you </a:t>
            </a:r>
            <a:r>
              <a:rPr lang="en-US" sz="11100" dirty="0" smtClean="0"/>
              <a:t>criticize </a:t>
            </a:r>
            <a:r>
              <a:rPr lang="en-US" sz="11100" dirty="0"/>
              <a:t>others, and the measure you give will be the measure you receive.”</a:t>
            </a:r>
          </a:p>
          <a:p>
            <a:r>
              <a:rPr lang="en-US" sz="11100" baseline="30000" dirty="0" smtClean="0"/>
              <a:t>3</a:t>
            </a:r>
            <a:r>
              <a:rPr lang="en-US" sz="11100" baseline="30000" dirty="0"/>
              <a:t> </a:t>
            </a:r>
            <a:r>
              <a:rPr lang="en-US" sz="11100" dirty="0"/>
              <a:t>“Why do you look at the speck of sawdust in your brother’s eye and fail to notice the plank in your own? </a:t>
            </a:r>
            <a:endParaRPr lang="en-US" sz="11100" dirty="0" smtClean="0"/>
          </a:p>
          <a:p>
            <a:endParaRPr lang="en-US" sz="11100" dirty="0"/>
          </a:p>
        </p:txBody>
      </p:sp>
    </p:spTree>
    <p:extLst>
      <p:ext uri="{BB962C8B-B14F-4D97-AF65-F5344CB8AC3E}">
        <p14:creationId xmlns:p14="http://schemas.microsoft.com/office/powerpoint/2010/main" val="64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Your Heart</a:t>
            </a:r>
          </a:p>
        </p:txBody>
      </p:sp>
      <p:sp>
        <p:nvSpPr>
          <p:cNvPr id="3" name="Content Placeholder 2"/>
          <p:cNvSpPr>
            <a:spLocks noGrp="1"/>
          </p:cNvSpPr>
          <p:nvPr>
            <p:ph idx="1"/>
          </p:nvPr>
        </p:nvSpPr>
        <p:spPr>
          <a:xfrm>
            <a:off x="304800" y="2336872"/>
            <a:ext cx="8534400" cy="4216327"/>
          </a:xfrm>
        </p:spPr>
        <p:txBody>
          <a:bodyPr>
            <a:normAutofit lnSpcReduction="10000"/>
          </a:bodyPr>
          <a:lstStyle/>
          <a:p>
            <a:r>
              <a:rPr lang="en-US" dirty="0"/>
              <a:t>4</a:t>
            </a:r>
            <a:r>
              <a:rPr lang="en-US" sz="3600" dirty="0"/>
              <a:t>. How can you say to your brother, ‘Let me get the speck out of your eye’, when there is a plank in your own? </a:t>
            </a:r>
          </a:p>
          <a:p>
            <a:r>
              <a:rPr lang="en-US" sz="3600" dirty="0"/>
              <a:t>5. You fraud! Take the plank out of your own eye first, and then you can see clearly enough to remove your brother’s speck of dust.” </a:t>
            </a:r>
            <a:endParaRPr lang="en-US" sz="3600" dirty="0" smtClean="0"/>
          </a:p>
          <a:p>
            <a:pPr marL="0" indent="0">
              <a:buNone/>
            </a:pPr>
            <a:r>
              <a:rPr lang="en-US" sz="3600" dirty="0"/>
              <a:t> </a:t>
            </a:r>
            <a:r>
              <a:rPr lang="en-US" sz="3600" dirty="0" smtClean="0"/>
              <a:t>   Matt</a:t>
            </a:r>
            <a:r>
              <a:rPr lang="en-US" sz="3600" dirty="0"/>
              <a:t>. 7”1-5 Phillips</a:t>
            </a:r>
          </a:p>
          <a:p>
            <a:pPr marL="0" indent="0">
              <a:buNone/>
            </a:pPr>
            <a:endParaRPr lang="en-US" dirty="0"/>
          </a:p>
        </p:txBody>
      </p:sp>
    </p:spTree>
    <p:extLst>
      <p:ext uri="{BB962C8B-B14F-4D97-AF65-F5344CB8AC3E}">
        <p14:creationId xmlns:p14="http://schemas.microsoft.com/office/powerpoint/2010/main" val="1790520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Your Heart</a:t>
            </a:r>
          </a:p>
        </p:txBody>
      </p:sp>
      <p:sp>
        <p:nvSpPr>
          <p:cNvPr id="3" name="Content Placeholder 2"/>
          <p:cNvSpPr>
            <a:spLocks noGrp="1"/>
          </p:cNvSpPr>
          <p:nvPr>
            <p:ph idx="1"/>
          </p:nvPr>
        </p:nvSpPr>
        <p:spPr>
          <a:xfrm>
            <a:off x="228600" y="2336872"/>
            <a:ext cx="8610600" cy="4216327"/>
          </a:xfrm>
        </p:spPr>
        <p:txBody>
          <a:bodyPr>
            <a:normAutofit/>
          </a:bodyPr>
          <a:lstStyle/>
          <a:p>
            <a:pPr marL="0" indent="0">
              <a:buNone/>
            </a:pPr>
            <a:r>
              <a:rPr lang="en-US" b="1" dirty="0"/>
              <a:t>Corinthians </a:t>
            </a:r>
            <a:r>
              <a:rPr lang="en-US" b="1" dirty="0" smtClean="0"/>
              <a:t>13:5 Living </a:t>
            </a:r>
            <a:r>
              <a:rPr lang="en-US" b="1" dirty="0"/>
              <a:t>Bible (TLB)</a:t>
            </a:r>
          </a:p>
          <a:p>
            <a:r>
              <a:rPr lang="en-US" baseline="30000" dirty="0" smtClean="0"/>
              <a:t>“</a:t>
            </a:r>
            <a:r>
              <a:rPr lang="en-US" sz="3200" baseline="30000" dirty="0" smtClean="0"/>
              <a:t>5</a:t>
            </a:r>
            <a:r>
              <a:rPr lang="en-US" sz="3200" baseline="30000" dirty="0"/>
              <a:t> </a:t>
            </a:r>
            <a:r>
              <a:rPr lang="en-US" sz="3200" dirty="0"/>
              <a:t>Check up on yourselves. Are you really Christians? Do you pass the test? Do you feel Christ’s presence and power more and more within you? Or are you just pretending to be Christians when actually you aren’t at all? </a:t>
            </a:r>
            <a:r>
              <a:rPr lang="en-US" sz="3200" dirty="0" smtClean="0"/>
              <a:t>“</a:t>
            </a:r>
            <a:endParaRPr lang="en-US" sz="3200" dirty="0"/>
          </a:p>
          <a:p>
            <a:r>
              <a:rPr lang="en-US" sz="3200" dirty="0" smtClean="0"/>
              <a:t>Confess </a:t>
            </a:r>
            <a:r>
              <a:rPr lang="en-US" sz="3200" dirty="0"/>
              <a:t>wrongs done in order for God to </a:t>
            </a:r>
            <a:r>
              <a:rPr lang="en-US" sz="3200" dirty="0" smtClean="0"/>
              <a:t>forgive you and bring </a:t>
            </a:r>
            <a:r>
              <a:rPr lang="en-US" sz="3200" dirty="0"/>
              <a:t>reconciliation to the Body of </a:t>
            </a:r>
            <a:r>
              <a:rPr lang="en-US" sz="3200" dirty="0" smtClean="0"/>
              <a:t>Christ</a:t>
            </a:r>
            <a:endParaRPr lang="en-US" sz="3200" dirty="0"/>
          </a:p>
          <a:p>
            <a:endParaRPr lang="en-US" dirty="0"/>
          </a:p>
        </p:txBody>
      </p:sp>
    </p:spTree>
    <p:extLst>
      <p:ext uri="{BB962C8B-B14F-4D97-AF65-F5344CB8AC3E}">
        <p14:creationId xmlns:p14="http://schemas.microsoft.com/office/powerpoint/2010/main" val="3906105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Your Heart</a:t>
            </a:r>
          </a:p>
        </p:txBody>
      </p:sp>
      <p:sp>
        <p:nvSpPr>
          <p:cNvPr id="3" name="Content Placeholder 2"/>
          <p:cNvSpPr>
            <a:spLocks noGrp="1"/>
          </p:cNvSpPr>
          <p:nvPr>
            <p:ph idx="1"/>
          </p:nvPr>
        </p:nvSpPr>
        <p:spPr/>
        <p:txBody>
          <a:bodyPr/>
          <a:lstStyle/>
          <a:p>
            <a:r>
              <a:rPr lang="en-US" sz="3600" dirty="0"/>
              <a:t>What are some </a:t>
            </a:r>
            <a:r>
              <a:rPr lang="en-US" sz="3600" dirty="0" smtClean="0"/>
              <a:t>ways we can demonstrate </a:t>
            </a:r>
            <a:r>
              <a:rPr lang="en-US" sz="3600" dirty="0"/>
              <a:t>wrong motives </a:t>
            </a:r>
            <a:r>
              <a:rPr lang="en-US" sz="3600" dirty="0" smtClean="0"/>
              <a:t>of the heart? </a:t>
            </a:r>
            <a:endParaRPr lang="en-US" sz="3600" dirty="0"/>
          </a:p>
          <a:p>
            <a:endParaRPr lang="en-US" dirty="0"/>
          </a:p>
        </p:txBody>
      </p:sp>
    </p:spTree>
    <p:extLst>
      <p:ext uri="{BB962C8B-B14F-4D97-AF65-F5344CB8AC3E}">
        <p14:creationId xmlns:p14="http://schemas.microsoft.com/office/powerpoint/2010/main" val="2748052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Your Heart</a:t>
            </a:r>
          </a:p>
        </p:txBody>
      </p:sp>
      <p:sp>
        <p:nvSpPr>
          <p:cNvPr id="3" name="Content Placeholder 2"/>
          <p:cNvSpPr>
            <a:spLocks noGrp="1"/>
          </p:cNvSpPr>
          <p:nvPr>
            <p:ph idx="1"/>
          </p:nvPr>
        </p:nvSpPr>
        <p:spPr>
          <a:xfrm>
            <a:off x="228600" y="2336872"/>
            <a:ext cx="8458200" cy="4140127"/>
          </a:xfrm>
        </p:spPr>
        <p:txBody>
          <a:bodyPr>
            <a:normAutofit/>
          </a:bodyPr>
          <a:lstStyle/>
          <a:p>
            <a:r>
              <a:rPr lang="en-US" sz="3200" dirty="0" smtClean="0"/>
              <a:t>Be </a:t>
            </a:r>
            <a:r>
              <a:rPr lang="en-US" sz="3200" dirty="0"/>
              <a:t>willing to repent of wrongs </a:t>
            </a:r>
            <a:r>
              <a:rPr lang="en-US" sz="3200" dirty="0" smtClean="0"/>
              <a:t>which includes </a:t>
            </a:r>
            <a:r>
              <a:rPr lang="en-US" sz="3200" dirty="0"/>
              <a:t>thoughts and/or behavior.</a:t>
            </a:r>
          </a:p>
          <a:p>
            <a:r>
              <a:rPr lang="en-US" sz="3200" dirty="0"/>
              <a:t>Attitudes, words, tones, and behavior communicate what's in your heart. </a:t>
            </a:r>
            <a:endParaRPr lang="en-US" sz="3200" dirty="0" smtClean="0"/>
          </a:p>
          <a:p>
            <a:r>
              <a:rPr lang="en-US" sz="3200" dirty="0" smtClean="0"/>
              <a:t>Therefore </a:t>
            </a:r>
            <a:r>
              <a:rPr lang="en-US" sz="3200" dirty="0"/>
              <a:t>when any inappropriate thoughts as well as wrong motives and behaviors are communicated we should get it straight with our sister or </a:t>
            </a:r>
            <a:r>
              <a:rPr lang="en-US" sz="3200" dirty="0" smtClean="0"/>
              <a:t>brother.</a:t>
            </a:r>
            <a:endParaRPr lang="en-US" sz="3200" dirty="0"/>
          </a:p>
        </p:txBody>
      </p:sp>
    </p:spTree>
    <p:extLst>
      <p:ext uri="{BB962C8B-B14F-4D97-AF65-F5344CB8AC3E}">
        <p14:creationId xmlns:p14="http://schemas.microsoft.com/office/powerpoint/2010/main" val="748537800"/>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Berlin</Template>
  <TotalTime>268</TotalTime>
  <Words>1244</Words>
  <Application>Microsoft Office PowerPoint</Application>
  <PresentationFormat>On-screen Show (4:3)</PresentationFormat>
  <Paragraphs>123</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Trebuchet MS</vt:lpstr>
      <vt:lpstr>Berlin</vt:lpstr>
      <vt:lpstr>Check Your Heart</vt:lpstr>
      <vt:lpstr>Check Your Heart</vt:lpstr>
      <vt:lpstr>Check Your Heart</vt:lpstr>
      <vt:lpstr>Check Your Heart</vt:lpstr>
      <vt:lpstr>Check Your Heart</vt:lpstr>
      <vt:lpstr>Check Your Heart</vt:lpstr>
      <vt:lpstr>Check Your Heart</vt:lpstr>
      <vt:lpstr>Check Your Heart</vt:lpstr>
      <vt:lpstr>Check Your Heart</vt:lpstr>
      <vt:lpstr>Check Your Heart</vt:lpstr>
      <vt:lpstr>Check Your Heart</vt:lpstr>
      <vt:lpstr>Check Your Heart</vt:lpstr>
      <vt:lpstr>Check Your Heart</vt:lpstr>
      <vt:lpstr>Check Your Heart</vt:lpstr>
      <vt:lpstr>Check Your Heart</vt:lpstr>
      <vt:lpstr>Check Your Heart</vt:lpstr>
      <vt:lpstr>Check Your Heart</vt:lpstr>
      <vt:lpstr>Check Your Heart</vt:lpstr>
      <vt:lpstr>Check Your Heart</vt:lpstr>
      <vt:lpstr>Check Your Heart</vt:lpstr>
      <vt:lpstr>Check Your Heart</vt:lpstr>
      <vt:lpstr>Check Your Heart</vt:lpstr>
      <vt:lpstr>Check Your Heart</vt:lpstr>
      <vt:lpstr>Check Your Heart</vt:lpstr>
      <vt:lpstr>Check Your Heart</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Does Love Have To Do With It-Reconciliation</dc:title>
  <dc:creator>Patricia Stubbs</dc:creator>
  <cp:lastModifiedBy>AFCC</cp:lastModifiedBy>
  <cp:revision>30</cp:revision>
  <cp:lastPrinted>2016-03-09T20:23:51Z</cp:lastPrinted>
  <dcterms:created xsi:type="dcterms:W3CDTF">2016-02-15T23:43:31Z</dcterms:created>
  <dcterms:modified xsi:type="dcterms:W3CDTF">2016-03-10T00:04:24Z</dcterms:modified>
</cp:coreProperties>
</file>