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1" r:id="rId19"/>
    <p:sldId id="272" r:id="rId20"/>
    <p:sldId id="277" r:id="rId21"/>
    <p:sldId id="276"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B4F61F-5074-4D09-A13D-94A8B6F3A869}" type="datetimeFigureOut">
              <a:rPr lang="en-US" smtClean="0"/>
              <a:t>5/4/2016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E87550-3854-436F-987E-4F77E088508A}" type="slidenum">
              <a:rPr lang="en-US" smtClean="0"/>
              <a:t>‹#›</a:t>
            </a:fld>
            <a:endParaRPr lang="en-US"/>
          </a:p>
        </p:txBody>
      </p:sp>
    </p:spTree>
    <p:extLst>
      <p:ext uri="{BB962C8B-B14F-4D97-AF65-F5344CB8AC3E}">
        <p14:creationId xmlns:p14="http://schemas.microsoft.com/office/powerpoint/2010/main" val="16742150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150635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341855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1610360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1065996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1127083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7737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385437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15843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226976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183702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14638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411710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6B8F0-326D-4106-AC2F-E6C98A6D4C94}"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391286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CE86B8F0-326D-4106-AC2F-E6C98A6D4C94}" type="datetimeFigureOut">
              <a:rPr lang="en-US" smtClean="0"/>
              <a:t>5/4/2016</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3992C1D8-7614-45FB-9380-E063996CB288}" type="slidenum">
              <a:rPr lang="en-US" smtClean="0"/>
              <a:t>‹#›</a:t>
            </a:fld>
            <a:endParaRPr lang="en-US" dirty="0"/>
          </a:p>
        </p:txBody>
      </p:sp>
    </p:spTree>
    <p:extLst>
      <p:ext uri="{BB962C8B-B14F-4D97-AF65-F5344CB8AC3E}">
        <p14:creationId xmlns:p14="http://schemas.microsoft.com/office/powerpoint/2010/main" val="403685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CE86B8F0-326D-4106-AC2F-E6C98A6D4C94}" type="datetimeFigureOut">
              <a:rPr lang="en-US" smtClean="0"/>
              <a:t>5/4/2016</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3992C1D8-7614-45FB-9380-E063996CB288}" type="slidenum">
              <a:rPr lang="en-US" smtClean="0"/>
              <a:t>‹#›</a:t>
            </a:fld>
            <a:endParaRPr lang="en-US" dirty="0"/>
          </a:p>
        </p:txBody>
      </p:sp>
    </p:spTree>
    <p:extLst>
      <p:ext uri="{BB962C8B-B14F-4D97-AF65-F5344CB8AC3E}">
        <p14:creationId xmlns:p14="http://schemas.microsoft.com/office/powerpoint/2010/main" val="14012863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Communication Pitfalls</a:t>
            </a:r>
            <a:endParaRPr lang="en-US" sz="7200" dirty="0"/>
          </a:p>
        </p:txBody>
      </p:sp>
      <p:sp>
        <p:nvSpPr>
          <p:cNvPr id="3" name="Subtitle 2"/>
          <p:cNvSpPr>
            <a:spLocks noGrp="1"/>
          </p:cNvSpPr>
          <p:nvPr>
            <p:ph type="subTitle" idx="1"/>
          </p:nvPr>
        </p:nvSpPr>
        <p:spPr>
          <a:xfrm>
            <a:off x="808830" y="5280846"/>
            <a:ext cx="7649369" cy="1119953"/>
          </a:xfrm>
        </p:spPr>
        <p:txBody>
          <a:bodyPr>
            <a:noAutofit/>
          </a:bodyPr>
          <a:lstStyle/>
          <a:p>
            <a:r>
              <a:rPr lang="en-US" sz="2400" dirty="0" smtClean="0"/>
              <a:t>James 1:19</a:t>
            </a:r>
            <a:br>
              <a:rPr lang="en-US" sz="2400" dirty="0" smtClean="0"/>
            </a:br>
            <a:r>
              <a:rPr lang="en-US" sz="2400" dirty="0" smtClean="0"/>
              <a:t>So then, my beloved brethren, let every man be swift to hear, slow to speak, slow to wrath...</a:t>
            </a:r>
            <a:endParaRPr lang="en-US" sz="2400" dirty="0"/>
          </a:p>
        </p:txBody>
      </p:sp>
    </p:spTree>
    <p:extLst>
      <p:ext uri="{BB962C8B-B14F-4D97-AF65-F5344CB8AC3E}">
        <p14:creationId xmlns:p14="http://schemas.microsoft.com/office/powerpoint/2010/main" val="4110411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81001" y="2209800"/>
            <a:ext cx="8382000" cy="4190999"/>
          </a:xfrm>
        </p:spPr>
        <p:txBody>
          <a:bodyPr>
            <a:normAutofit/>
          </a:bodyPr>
          <a:lstStyle/>
          <a:p>
            <a:pPr marL="0" indent="0">
              <a:buNone/>
            </a:pPr>
            <a:r>
              <a:rPr lang="en-US" sz="2000" b="1" dirty="0" smtClean="0"/>
              <a:t>Tips for improving our listening include</a:t>
            </a:r>
            <a:r>
              <a:rPr lang="en-US" sz="2000" dirty="0" smtClean="0"/>
              <a:t>:</a:t>
            </a:r>
          </a:p>
          <a:p>
            <a:r>
              <a:rPr lang="en-US" sz="2000" dirty="0" smtClean="0"/>
              <a:t>Smile and look the other person in the eye naturally (it's not a stare down).</a:t>
            </a:r>
          </a:p>
          <a:p>
            <a:r>
              <a:rPr lang="en-US" sz="2000" dirty="0" smtClean="0"/>
              <a:t>Ask questions to show you are interested and to clarify things you aren't sure of.</a:t>
            </a:r>
          </a:p>
          <a:p>
            <a:r>
              <a:rPr lang="en-US" sz="2000" dirty="0" smtClean="0"/>
              <a:t>Look for common ground.</a:t>
            </a:r>
          </a:p>
          <a:p>
            <a:r>
              <a:rPr lang="en-US" sz="2000" dirty="0" smtClean="0"/>
              <a:t>Try to block out distractions.</a:t>
            </a:r>
          </a:p>
          <a:p>
            <a:r>
              <a:rPr lang="en-US" sz="2000" dirty="0" smtClean="0"/>
              <a:t>Don't focus on rehearsing what you will say next.</a:t>
            </a:r>
          </a:p>
          <a:p>
            <a:r>
              <a:rPr lang="en-US" sz="2000" dirty="0" smtClean="0"/>
              <a:t>If the person expresses strong feelings, try to acknowledge them without becoming offended or angry yourself. </a:t>
            </a:r>
          </a:p>
          <a:p>
            <a:endParaRPr lang="en-US" dirty="0"/>
          </a:p>
        </p:txBody>
      </p:sp>
    </p:spTree>
    <p:extLst>
      <p:ext uri="{BB962C8B-B14F-4D97-AF65-F5344CB8AC3E}">
        <p14:creationId xmlns:p14="http://schemas.microsoft.com/office/powerpoint/2010/main" val="155964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04798" y="2286000"/>
            <a:ext cx="8534399" cy="4267200"/>
          </a:xfrm>
        </p:spPr>
        <p:txBody>
          <a:bodyPr>
            <a:normAutofit/>
          </a:bodyPr>
          <a:lstStyle/>
          <a:p>
            <a:pPr marL="0" indent="0">
              <a:buNone/>
            </a:pPr>
            <a:r>
              <a:rPr lang="en-US" sz="2000" b="1" dirty="0" smtClean="0"/>
              <a:t>Slow to Speak</a:t>
            </a:r>
          </a:p>
          <a:p>
            <a:r>
              <a:rPr lang="en-US" sz="2000" b="1" dirty="0" smtClean="0"/>
              <a:t>How did David ask God to help him with his communication?</a:t>
            </a:r>
            <a:endParaRPr lang="en-US" sz="2000" dirty="0" smtClean="0"/>
          </a:p>
          <a:p>
            <a:r>
              <a:rPr lang="en-US" sz="2000" dirty="0" smtClean="0"/>
              <a:t>Psalm 141:3, New Living Translation</a:t>
            </a:r>
            <a:br>
              <a:rPr lang="en-US" sz="2000" dirty="0" smtClean="0"/>
            </a:br>
            <a:r>
              <a:rPr lang="en-US" sz="2000" dirty="0" smtClean="0"/>
              <a:t>Take control of what I say, O Lord, and keep my lips sealed.</a:t>
            </a:r>
          </a:p>
          <a:p>
            <a:r>
              <a:rPr lang="en-US" sz="2000" dirty="0" smtClean="0"/>
              <a:t>Psalm 19:14, New Living Translation</a:t>
            </a:r>
            <a:br>
              <a:rPr lang="en-US" sz="2000" dirty="0" smtClean="0"/>
            </a:br>
            <a:r>
              <a:rPr lang="en-US" sz="2000" dirty="0" smtClean="0"/>
              <a:t>May the words of my mouth and the thoughts of my heart be pleasing to you, O Lord, my rock and my redeemer.</a:t>
            </a:r>
          </a:p>
          <a:p>
            <a:r>
              <a:rPr lang="en-US" sz="2000" dirty="0" smtClean="0"/>
              <a:t>Obviously David didn't mean he wanted his lips permanently sewn shut. </a:t>
            </a:r>
          </a:p>
          <a:p>
            <a:r>
              <a:rPr lang="en-US" sz="2000" dirty="0" smtClean="0"/>
              <a:t>Though we can't keep our lips sealed at all times, we all want our words to be pleasing to God. </a:t>
            </a:r>
          </a:p>
          <a:p>
            <a:endParaRPr lang="en-US" dirty="0"/>
          </a:p>
        </p:txBody>
      </p:sp>
    </p:spTree>
    <p:extLst>
      <p:ext uri="{BB962C8B-B14F-4D97-AF65-F5344CB8AC3E}">
        <p14:creationId xmlns:p14="http://schemas.microsoft.com/office/powerpoint/2010/main" val="13609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81000" y="2209800"/>
            <a:ext cx="8458199" cy="4191000"/>
          </a:xfrm>
        </p:spPr>
        <p:txBody>
          <a:bodyPr>
            <a:noAutofit/>
          </a:bodyPr>
          <a:lstStyle/>
          <a:p>
            <a:r>
              <a:rPr lang="en-US" sz="2000" dirty="0" smtClean="0"/>
              <a:t>We can't get through life without communicating. In fact, Proverbs 10:19 clarifies that it is a "multitude of words" that generally causes the problem. </a:t>
            </a:r>
          </a:p>
          <a:p>
            <a:r>
              <a:rPr lang="en-US" sz="2000" dirty="0" smtClean="0"/>
              <a:t>We should avoid being overly talkative . </a:t>
            </a:r>
          </a:p>
          <a:p>
            <a:r>
              <a:rPr lang="en-US" sz="2000" dirty="0" smtClean="0"/>
              <a:t>Also we must be very careful to think before we speak and to choose our words carefully. </a:t>
            </a:r>
          </a:p>
          <a:p>
            <a:r>
              <a:rPr lang="en-US" sz="2000" dirty="0" smtClean="0"/>
              <a:t>Whatever we say should be edifying and intended to reflect the nature of Christ and to glorify God.</a:t>
            </a:r>
          </a:p>
          <a:p>
            <a:r>
              <a:rPr lang="en-US" sz="2000" dirty="0" smtClean="0"/>
              <a:t>Let's look at some of the keys God gives for good communication.</a:t>
            </a:r>
          </a:p>
          <a:p>
            <a:endParaRPr lang="en-US" sz="2000" dirty="0"/>
          </a:p>
        </p:txBody>
      </p:sp>
    </p:spTree>
    <p:extLst>
      <p:ext uri="{BB962C8B-B14F-4D97-AF65-F5344CB8AC3E}">
        <p14:creationId xmlns:p14="http://schemas.microsoft.com/office/powerpoint/2010/main" val="1919975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a:t>
            </a:r>
            <a:r>
              <a:rPr lang="en-US" dirty="0" smtClean="0"/>
              <a:t> Pitfalls</a:t>
            </a:r>
            <a:endParaRPr lang="en-US" dirty="0"/>
          </a:p>
        </p:txBody>
      </p:sp>
      <p:sp>
        <p:nvSpPr>
          <p:cNvPr id="3" name="Content Placeholder 2"/>
          <p:cNvSpPr>
            <a:spLocks noGrp="1"/>
          </p:cNvSpPr>
          <p:nvPr>
            <p:ph idx="1"/>
          </p:nvPr>
        </p:nvSpPr>
        <p:spPr>
          <a:xfrm>
            <a:off x="381000" y="2133600"/>
            <a:ext cx="8458199" cy="4343400"/>
          </a:xfrm>
        </p:spPr>
        <p:txBody>
          <a:bodyPr>
            <a:noAutofit/>
          </a:bodyPr>
          <a:lstStyle/>
          <a:p>
            <a:pPr marL="0" indent="0">
              <a:buNone/>
            </a:pPr>
            <a:r>
              <a:rPr lang="en-US" b="1" dirty="0" smtClean="0"/>
              <a:t>What should we ask God to do to help us ?</a:t>
            </a:r>
            <a:endParaRPr lang="en-US" dirty="0" smtClean="0"/>
          </a:p>
          <a:p>
            <a:r>
              <a:rPr lang="en-US" dirty="0" smtClean="0"/>
              <a:t>Colossians 4:6</a:t>
            </a:r>
            <a:br>
              <a:rPr lang="en-US" dirty="0" smtClean="0"/>
            </a:br>
            <a:r>
              <a:rPr lang="en-US" dirty="0" smtClean="0"/>
              <a:t>Let your speech always be with grace, seasoned with salt, that you may know how you ought to answer each one.</a:t>
            </a:r>
          </a:p>
          <a:p>
            <a:r>
              <a:rPr lang="en-US" dirty="0" smtClean="0"/>
              <a:t>Philippians 4:8</a:t>
            </a:r>
            <a:br>
              <a:rPr lang="en-US" dirty="0" smtClean="0"/>
            </a:br>
            <a:r>
              <a:rPr lang="en-US" sz="2400" dirty="0" smtClean="0"/>
              <a:t>Finally</a:t>
            </a:r>
            <a:r>
              <a:rPr lang="en-US" dirty="0" smtClean="0"/>
              <a:t>, brethren, whatever things are true, whatever things are noble, whatever things are just, whatever things are pure, whatever things are lovely, whatever things are of good report, if there is any virtue and if there is anything praiseworthy—meditate on these things.</a:t>
            </a:r>
          </a:p>
          <a:p>
            <a:r>
              <a:rPr lang="en-US" dirty="0" smtClean="0"/>
              <a:t>Romans 12:14-15</a:t>
            </a:r>
            <a:br>
              <a:rPr lang="en-US" dirty="0" smtClean="0"/>
            </a:br>
            <a:r>
              <a:rPr lang="en-US" dirty="0" smtClean="0"/>
              <a:t>Bless those who persecute you; bless and do not curse.</a:t>
            </a:r>
            <a:br>
              <a:rPr lang="en-US" dirty="0" smtClean="0"/>
            </a:br>
            <a:r>
              <a:rPr lang="en-US" dirty="0" smtClean="0"/>
              <a:t>Rejoice with those who rejoice, and weep with those who weep.</a:t>
            </a:r>
          </a:p>
          <a:p>
            <a:endParaRPr lang="en-US" dirty="0"/>
          </a:p>
        </p:txBody>
      </p:sp>
    </p:spTree>
    <p:extLst>
      <p:ext uri="{BB962C8B-B14F-4D97-AF65-F5344CB8AC3E}">
        <p14:creationId xmlns:p14="http://schemas.microsoft.com/office/powerpoint/2010/main" val="268141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a:t>
            </a:r>
            <a:r>
              <a:rPr lang="en-US" dirty="0" smtClean="0"/>
              <a:t> Pitfalls</a:t>
            </a:r>
            <a:endParaRPr lang="en-US" dirty="0"/>
          </a:p>
        </p:txBody>
      </p:sp>
      <p:sp>
        <p:nvSpPr>
          <p:cNvPr id="3" name="Content Placeholder 2"/>
          <p:cNvSpPr>
            <a:spLocks noGrp="1"/>
          </p:cNvSpPr>
          <p:nvPr>
            <p:ph idx="1"/>
          </p:nvPr>
        </p:nvSpPr>
        <p:spPr>
          <a:xfrm>
            <a:off x="304798" y="2362200"/>
            <a:ext cx="8534400" cy="4114800"/>
          </a:xfrm>
        </p:spPr>
        <p:txBody>
          <a:bodyPr>
            <a:normAutofit/>
          </a:bodyPr>
          <a:lstStyle/>
          <a:p>
            <a:r>
              <a:rPr lang="en-US" sz="2800" b="1" dirty="0" smtClean="0"/>
              <a:t>What should be the tone of our talk?</a:t>
            </a:r>
            <a:endParaRPr lang="en-US" sz="2800" dirty="0" smtClean="0"/>
          </a:p>
          <a:p>
            <a:r>
              <a:rPr lang="en-US" sz="2800" dirty="0" smtClean="0"/>
              <a:t>God wants us to choose our words wisely. Blessings and praiseworthy information should predominate our conversations. </a:t>
            </a:r>
          </a:p>
          <a:p>
            <a:r>
              <a:rPr lang="en-US" sz="2800" i="1" dirty="0" smtClean="0"/>
              <a:t>Matthew Henry's</a:t>
            </a:r>
            <a:r>
              <a:rPr lang="en-US" sz="2800" dirty="0" smtClean="0"/>
              <a:t> </a:t>
            </a:r>
            <a:r>
              <a:rPr lang="en-US" sz="2800" i="1" dirty="0" smtClean="0"/>
              <a:t>Commentary</a:t>
            </a:r>
            <a:r>
              <a:rPr lang="en-US" sz="2800" dirty="0" smtClean="0"/>
              <a:t> on Colossians 4:6 explains, "Grace is the salt which seasons our discourse, makes it savory, and keeps it from corrupting."</a:t>
            </a:r>
          </a:p>
          <a:p>
            <a:endParaRPr lang="en-US" sz="2800" dirty="0"/>
          </a:p>
        </p:txBody>
      </p:sp>
    </p:spTree>
    <p:extLst>
      <p:ext uri="{BB962C8B-B14F-4D97-AF65-F5344CB8AC3E}">
        <p14:creationId xmlns:p14="http://schemas.microsoft.com/office/powerpoint/2010/main" val="3032558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a:t>
            </a:r>
            <a:r>
              <a:rPr lang="en-US" dirty="0" smtClean="0"/>
              <a:t> Pitfalls</a:t>
            </a:r>
            <a:endParaRPr lang="en-US" dirty="0"/>
          </a:p>
        </p:txBody>
      </p:sp>
      <p:sp>
        <p:nvSpPr>
          <p:cNvPr id="3" name="Content Placeholder 2"/>
          <p:cNvSpPr>
            <a:spLocks noGrp="1"/>
          </p:cNvSpPr>
          <p:nvPr>
            <p:ph idx="1"/>
          </p:nvPr>
        </p:nvSpPr>
        <p:spPr>
          <a:xfrm>
            <a:off x="304800" y="2057400"/>
            <a:ext cx="8458200" cy="4343400"/>
          </a:xfrm>
        </p:spPr>
        <p:txBody>
          <a:bodyPr>
            <a:normAutofit/>
          </a:bodyPr>
          <a:lstStyle/>
          <a:p>
            <a:r>
              <a:rPr lang="en-US" sz="2400" dirty="0" smtClean="0"/>
              <a:t>1 Thessalonians 5:16-18</a:t>
            </a:r>
            <a:br>
              <a:rPr lang="en-US" sz="2400" dirty="0" smtClean="0"/>
            </a:br>
            <a:r>
              <a:rPr lang="en-US" sz="2400" dirty="0" smtClean="0"/>
              <a:t>Rejoice always, pray without ceasing, in everything give thanks; for this is the will of God in Christ Jesus for you.</a:t>
            </a:r>
          </a:p>
          <a:p>
            <a:r>
              <a:rPr lang="en-US" sz="2400" dirty="0" smtClean="0"/>
              <a:t>God's Spirit is the true source of our joy, and our reasonable response should be thankfulness. The apostle Paul regularly let people know he was thankful for them (1 Thessalonians</a:t>
            </a:r>
          </a:p>
          <a:p>
            <a:endParaRPr lang="en-US" sz="2400" dirty="0"/>
          </a:p>
        </p:txBody>
      </p:sp>
    </p:spTree>
    <p:extLst>
      <p:ext uri="{BB962C8B-B14F-4D97-AF65-F5344CB8AC3E}">
        <p14:creationId xmlns:p14="http://schemas.microsoft.com/office/powerpoint/2010/main" val="2333358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p:txBody>
          <a:bodyPr>
            <a:normAutofit/>
          </a:bodyPr>
          <a:lstStyle/>
          <a:p>
            <a:r>
              <a:rPr lang="en-US" sz="4400" b="1" dirty="0" smtClean="0"/>
              <a:t>How should we say what we say?</a:t>
            </a:r>
            <a:endParaRPr lang="en-US" sz="4400" dirty="0" smtClean="0"/>
          </a:p>
          <a:p>
            <a:endParaRPr lang="en-US" sz="4400" dirty="0"/>
          </a:p>
        </p:txBody>
      </p:sp>
    </p:spTree>
    <p:extLst>
      <p:ext uri="{BB962C8B-B14F-4D97-AF65-F5344CB8AC3E}">
        <p14:creationId xmlns:p14="http://schemas.microsoft.com/office/powerpoint/2010/main" val="1227872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42898" y="2286000"/>
            <a:ext cx="8458199" cy="4267200"/>
          </a:xfrm>
        </p:spPr>
        <p:txBody>
          <a:bodyPr>
            <a:noAutofit/>
          </a:bodyPr>
          <a:lstStyle/>
          <a:p>
            <a:pPr marL="0" indent="0">
              <a:buNone/>
            </a:pPr>
            <a:r>
              <a:rPr lang="en-US" sz="2000" b="1" dirty="0" smtClean="0"/>
              <a:t>How To Improve </a:t>
            </a:r>
            <a:r>
              <a:rPr lang="en-US" sz="2000" b="1" dirty="0"/>
              <a:t>O</a:t>
            </a:r>
            <a:r>
              <a:rPr lang="en-US" sz="2000" b="1" dirty="0" smtClean="0"/>
              <a:t>ur </a:t>
            </a:r>
            <a:r>
              <a:rPr lang="en-US" sz="2000" b="1" dirty="0"/>
              <a:t>S</a:t>
            </a:r>
            <a:r>
              <a:rPr lang="en-US" sz="2000" b="1" dirty="0" smtClean="0"/>
              <a:t>poken communication include</a:t>
            </a:r>
            <a:r>
              <a:rPr lang="en-US" sz="2000" dirty="0" smtClean="0"/>
              <a:t>:</a:t>
            </a:r>
          </a:p>
          <a:p>
            <a:r>
              <a:rPr lang="en-US" sz="2000" dirty="0" smtClean="0"/>
              <a:t>Speak clearly, avoiding jargon and confusing ramblings.</a:t>
            </a:r>
          </a:p>
          <a:p>
            <a:r>
              <a:rPr lang="en-US" sz="2000" dirty="0" smtClean="0"/>
              <a:t>Be respectful.</a:t>
            </a:r>
          </a:p>
          <a:p>
            <a:r>
              <a:rPr lang="en-US" sz="2000" dirty="0" smtClean="0"/>
              <a:t>Use "I" statements ("I feel uncomfortable when...") instead of accusing.</a:t>
            </a:r>
          </a:p>
          <a:p>
            <a:r>
              <a:rPr lang="en-US" sz="2000" dirty="0" smtClean="0"/>
              <a:t>Apologize when needed.</a:t>
            </a:r>
          </a:p>
          <a:p>
            <a:r>
              <a:rPr lang="en-US" sz="2000" dirty="0" smtClean="0"/>
              <a:t>Be forgiving.</a:t>
            </a:r>
          </a:p>
          <a:p>
            <a:r>
              <a:rPr lang="en-US" sz="2000" dirty="0" smtClean="0"/>
              <a:t>Don't rush or cut the other person off.</a:t>
            </a:r>
          </a:p>
          <a:p>
            <a:r>
              <a:rPr lang="en-US" sz="2000" dirty="0" smtClean="0"/>
              <a:t>Don't talk just to fill the silence.</a:t>
            </a:r>
          </a:p>
          <a:p>
            <a:r>
              <a:rPr lang="en-US" sz="2000" dirty="0" smtClean="0"/>
              <a:t>Express appreciation and encouragement.</a:t>
            </a:r>
          </a:p>
          <a:p>
            <a:endParaRPr lang="en-US" sz="2000" dirty="0"/>
          </a:p>
        </p:txBody>
      </p:sp>
    </p:spTree>
    <p:extLst>
      <p:ext uri="{BB962C8B-B14F-4D97-AF65-F5344CB8AC3E}">
        <p14:creationId xmlns:p14="http://schemas.microsoft.com/office/powerpoint/2010/main" val="3471376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04800" y="2133600"/>
            <a:ext cx="8458199" cy="4267200"/>
          </a:xfrm>
        </p:spPr>
        <p:txBody>
          <a:bodyPr>
            <a:normAutofit/>
          </a:bodyPr>
          <a:lstStyle/>
          <a:p>
            <a:pPr marL="0" indent="0">
              <a:buNone/>
            </a:pPr>
            <a:r>
              <a:rPr lang="en-US" sz="2400" b="1" dirty="0" smtClean="0"/>
              <a:t>What should we avoid saying?</a:t>
            </a:r>
            <a:endParaRPr lang="en-US" sz="2400" dirty="0" smtClean="0"/>
          </a:p>
          <a:p>
            <a:r>
              <a:rPr lang="en-US" sz="2400" dirty="0" smtClean="0"/>
              <a:t>Many destructive forms of communication, from profanity to gossip to offensive comments.</a:t>
            </a:r>
          </a:p>
          <a:p>
            <a:r>
              <a:rPr lang="en-US" sz="2400" dirty="0" smtClean="0"/>
              <a:t>Proverbs 15:1-2</a:t>
            </a:r>
            <a:br>
              <a:rPr lang="en-US" sz="2400" dirty="0" smtClean="0"/>
            </a:br>
            <a:r>
              <a:rPr lang="en-US" sz="2400" dirty="0" smtClean="0"/>
              <a:t>A soft answer turns away wrath, but a harsh word stirs up anger.</a:t>
            </a:r>
          </a:p>
          <a:p>
            <a:r>
              <a:rPr lang="en-US" sz="2400" dirty="0" smtClean="0"/>
              <a:t>The tongue of the wise uses knowledge rightly, but the mouth of fools pours forth foolishness.</a:t>
            </a:r>
          </a:p>
          <a:p>
            <a:endParaRPr lang="en-US" sz="2400" dirty="0"/>
          </a:p>
        </p:txBody>
      </p:sp>
    </p:spTree>
    <p:extLst>
      <p:ext uri="{BB962C8B-B14F-4D97-AF65-F5344CB8AC3E}">
        <p14:creationId xmlns:p14="http://schemas.microsoft.com/office/powerpoint/2010/main" val="3238401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152400" y="2438400"/>
            <a:ext cx="8381999" cy="4191000"/>
          </a:xfrm>
        </p:spPr>
        <p:txBody>
          <a:bodyPr>
            <a:noAutofit/>
          </a:bodyPr>
          <a:lstStyle/>
          <a:p>
            <a:r>
              <a:rPr lang="en-US" sz="2400" dirty="0" smtClean="0"/>
              <a:t>Proverbs 25:11-12</a:t>
            </a:r>
            <a:br>
              <a:rPr lang="en-US" sz="2400" dirty="0" smtClean="0"/>
            </a:br>
            <a:r>
              <a:rPr lang="en-US" sz="2400" dirty="0" smtClean="0"/>
              <a:t>A word fitly spoken is like apples of gold in settings of silver.</a:t>
            </a:r>
            <a:br>
              <a:rPr lang="en-US" sz="2400" dirty="0" smtClean="0"/>
            </a:br>
            <a:r>
              <a:rPr lang="en-US" sz="2400" dirty="0" smtClean="0"/>
              <a:t>Like an earring of gold and an ornament of fine gold is a wise rebuker to an obedient ear.</a:t>
            </a:r>
          </a:p>
          <a:p>
            <a:r>
              <a:rPr lang="en-US" sz="2400" dirty="0" smtClean="0"/>
              <a:t>Ephesians 4:15</a:t>
            </a:r>
            <a:br>
              <a:rPr lang="en-US" sz="2400" dirty="0" smtClean="0"/>
            </a:br>
            <a:r>
              <a:rPr lang="en-US" sz="2400" dirty="0" smtClean="0"/>
              <a:t>...but, speaking the truth in love, may grow up in all things into Him who is the head—Christ...</a:t>
            </a:r>
          </a:p>
          <a:p>
            <a:r>
              <a:rPr lang="en-US" sz="2400" dirty="0" smtClean="0"/>
              <a:t>When we speak softly, kindly, wisely, truthfully and with love, we can defuse negative feelings and promote positive relationships.</a:t>
            </a:r>
          </a:p>
          <a:p>
            <a:endParaRPr lang="en-US" sz="2400" dirty="0"/>
          </a:p>
        </p:txBody>
      </p:sp>
    </p:spTree>
    <p:extLst>
      <p:ext uri="{BB962C8B-B14F-4D97-AF65-F5344CB8AC3E}">
        <p14:creationId xmlns:p14="http://schemas.microsoft.com/office/powerpoint/2010/main" val="388493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p:txBody>
          <a:bodyPr>
            <a:noAutofit/>
          </a:bodyPr>
          <a:lstStyle/>
          <a:p>
            <a:r>
              <a:rPr lang="en-US" sz="2800" dirty="0" smtClean="0"/>
              <a:t>Many of the communication pitfalls that wreck relationships come from violating these three keys. </a:t>
            </a:r>
          </a:p>
          <a:p>
            <a:r>
              <a:rPr lang="en-US" sz="2800" dirty="0" smtClean="0"/>
              <a:t>We tend to be slow to listen but quick to speak our minds, and in the resulting confusion and selfishness we are very quick to get our feelings hurt and to get angry.</a:t>
            </a:r>
            <a:endParaRPr lang="en-US" sz="2800" dirty="0"/>
          </a:p>
        </p:txBody>
      </p:sp>
    </p:spTree>
    <p:extLst>
      <p:ext uri="{BB962C8B-B14F-4D97-AF65-F5344CB8AC3E}">
        <p14:creationId xmlns:p14="http://schemas.microsoft.com/office/powerpoint/2010/main" val="2523653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Communication Pitfalls</a:t>
            </a:r>
          </a:p>
        </p:txBody>
      </p:sp>
      <p:sp>
        <p:nvSpPr>
          <p:cNvPr id="3" name="Content Placeholder 2"/>
          <p:cNvSpPr>
            <a:spLocks noGrp="1"/>
          </p:cNvSpPr>
          <p:nvPr>
            <p:ph idx="1"/>
          </p:nvPr>
        </p:nvSpPr>
        <p:spPr>
          <a:xfrm>
            <a:off x="381000" y="2209800"/>
            <a:ext cx="8305799" cy="4114800"/>
          </a:xfrm>
        </p:spPr>
        <p:txBody>
          <a:bodyPr>
            <a:noAutofit/>
          </a:bodyPr>
          <a:lstStyle/>
          <a:p>
            <a:r>
              <a:rPr lang="en-US" sz="2000" dirty="0" smtClean="0"/>
              <a:t>Communication Check Points (motive)-Don’t communicate to cause divisions, disagreements or hurt others</a:t>
            </a:r>
          </a:p>
          <a:p>
            <a:r>
              <a:rPr lang="en-US" sz="2000" u="sng" dirty="0" smtClean="0"/>
              <a:t>When motives are right</a:t>
            </a:r>
            <a:r>
              <a:rPr lang="en-US" sz="2000" dirty="0" smtClean="0"/>
              <a:t>: 1. Don’t feel a need to argue or discredit others about their opinions or actions; 2.Desire to help others understand your point without alienating them; 3.Satisfied with just sharing your point; 4.Don’t insult or assault others because of differences in opinions; 5. Promotes open discussion, allowing the other person to be heard; 6. Will not respond in anger with those that disagree with your point.</a:t>
            </a:r>
            <a:endParaRPr lang="en-US" sz="2000" dirty="0"/>
          </a:p>
        </p:txBody>
      </p:sp>
    </p:spTree>
    <p:extLst>
      <p:ext uri="{BB962C8B-B14F-4D97-AF65-F5344CB8AC3E}">
        <p14:creationId xmlns:p14="http://schemas.microsoft.com/office/powerpoint/2010/main" val="3024979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09996" y="2514600"/>
            <a:ext cx="7524003" cy="3636510"/>
          </a:xfrm>
        </p:spPr>
        <p:txBody>
          <a:bodyPr>
            <a:normAutofit/>
          </a:bodyPr>
          <a:lstStyle/>
          <a:p>
            <a:pPr marL="0" indent="0" algn="ctr">
              <a:buNone/>
            </a:pPr>
            <a:r>
              <a:rPr lang="en-US" sz="3600" dirty="0" smtClean="0"/>
              <a:t>Next Bible Study</a:t>
            </a:r>
          </a:p>
          <a:p>
            <a:pPr algn="ctr"/>
            <a:r>
              <a:rPr lang="en-US" sz="3600" dirty="0" smtClean="0"/>
              <a:t>Topic: Can You Hear Me Now?</a:t>
            </a:r>
          </a:p>
          <a:p>
            <a:pPr algn="ctr"/>
            <a:r>
              <a:rPr lang="en-US" sz="3600" dirty="0" smtClean="0"/>
              <a:t>Scripture: James 1</a:t>
            </a:r>
          </a:p>
          <a:p>
            <a:pPr algn="ctr"/>
            <a:endParaRPr lang="en-US" sz="3600" dirty="0" smtClean="0"/>
          </a:p>
          <a:p>
            <a:pPr algn="ctr"/>
            <a:endParaRPr lang="en-US" sz="3600" dirty="0"/>
          </a:p>
        </p:txBody>
      </p:sp>
    </p:spTree>
    <p:extLst>
      <p:ext uri="{BB962C8B-B14F-4D97-AF65-F5344CB8AC3E}">
        <p14:creationId xmlns:p14="http://schemas.microsoft.com/office/powerpoint/2010/main" val="3930346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References</a:t>
            </a:r>
          </a:p>
          <a:p>
            <a:pPr algn="ctr"/>
            <a:r>
              <a:rPr lang="en-US" sz="3200" dirty="0" smtClean="0"/>
              <a:t>Bible Study Guides-Practical Answers To Real Hope-Keys to good communication</a:t>
            </a:r>
          </a:p>
          <a:p>
            <a:pPr algn="ctr"/>
            <a:r>
              <a:rPr lang="en-US" sz="3200" dirty="0" smtClean="0"/>
              <a:t>When to Speak Up-Dr. Michael </a:t>
            </a:r>
            <a:r>
              <a:rPr lang="en-US" sz="3200" dirty="0" err="1" smtClean="0"/>
              <a:t>Sedler</a:t>
            </a:r>
            <a:r>
              <a:rPr lang="en-US" sz="3200" dirty="0" smtClean="0"/>
              <a:t> pg.127-128</a:t>
            </a:r>
            <a:endParaRPr lang="en-US" sz="3200" dirty="0"/>
          </a:p>
        </p:txBody>
      </p:sp>
    </p:spTree>
    <p:extLst>
      <p:ext uri="{BB962C8B-B14F-4D97-AF65-F5344CB8AC3E}">
        <p14:creationId xmlns:p14="http://schemas.microsoft.com/office/powerpoint/2010/main" val="321291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p:txBody>
          <a:bodyPr>
            <a:normAutofit/>
          </a:bodyPr>
          <a:lstStyle/>
          <a:p>
            <a:r>
              <a:rPr lang="en-US" sz="2800" dirty="0" smtClean="0"/>
              <a:t>What we say and how we listen to others is important to God. </a:t>
            </a:r>
          </a:p>
          <a:p>
            <a:r>
              <a:rPr lang="en-US" sz="2800" dirty="0" smtClean="0"/>
              <a:t>He warns us that "death and life are in the power of the tongue" and that we must give account of "every idle word" we speak (Proverbs 18:21; Matthew 12:36).</a:t>
            </a:r>
            <a:endParaRPr lang="en-US" sz="2800" dirty="0"/>
          </a:p>
        </p:txBody>
      </p:sp>
    </p:spTree>
    <p:extLst>
      <p:ext uri="{BB962C8B-B14F-4D97-AF65-F5344CB8AC3E}">
        <p14:creationId xmlns:p14="http://schemas.microsoft.com/office/powerpoint/2010/main" val="306489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p:txBody>
          <a:bodyPr>
            <a:normAutofit/>
          </a:bodyPr>
          <a:lstStyle/>
          <a:p>
            <a:r>
              <a:rPr lang="en-US" sz="4000" b="1" dirty="0" smtClean="0"/>
              <a:t>What happens if we are quick to speak instead of quick to hear?</a:t>
            </a:r>
            <a:endParaRPr lang="en-US" sz="4000" dirty="0" smtClean="0"/>
          </a:p>
          <a:p>
            <a:endParaRPr lang="en-US" dirty="0"/>
          </a:p>
        </p:txBody>
      </p:sp>
    </p:spTree>
    <p:extLst>
      <p:ext uri="{BB962C8B-B14F-4D97-AF65-F5344CB8AC3E}">
        <p14:creationId xmlns:p14="http://schemas.microsoft.com/office/powerpoint/2010/main" val="184649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04800" y="2057400"/>
            <a:ext cx="8458199" cy="4267200"/>
          </a:xfrm>
        </p:spPr>
        <p:txBody>
          <a:bodyPr>
            <a:normAutofit fontScale="92500"/>
          </a:bodyPr>
          <a:lstStyle/>
          <a:p>
            <a:pPr marL="0" indent="0">
              <a:buNone/>
            </a:pPr>
            <a:r>
              <a:rPr lang="en-US" sz="2400" b="1" dirty="0" smtClean="0"/>
              <a:t>Swift to Hear</a:t>
            </a:r>
          </a:p>
          <a:p>
            <a:r>
              <a:rPr lang="en-US" sz="2400" dirty="0" smtClean="0"/>
              <a:t>Proverbs 18:13</a:t>
            </a:r>
            <a:br>
              <a:rPr lang="en-US" sz="2400" dirty="0" smtClean="0"/>
            </a:br>
            <a:r>
              <a:rPr lang="en-US" sz="2400" dirty="0" smtClean="0"/>
              <a:t>He who answers a matter before he hears it, it is folly and shame to him.</a:t>
            </a:r>
          </a:p>
          <a:p>
            <a:r>
              <a:rPr lang="en-US" sz="2400" dirty="0" smtClean="0"/>
              <a:t>It's natural to think we know what other people want or need before they finish asking. </a:t>
            </a:r>
          </a:p>
          <a:p>
            <a:r>
              <a:rPr lang="en-US" sz="2400" dirty="0" smtClean="0"/>
              <a:t>And we generally assume that what we have to say is what the other person should really be interested in hearing. </a:t>
            </a:r>
          </a:p>
          <a:p>
            <a:r>
              <a:rPr lang="en-US" sz="2400" dirty="0" smtClean="0"/>
              <a:t>Listening skills are rarely taught and generally neglected.</a:t>
            </a:r>
          </a:p>
          <a:p>
            <a:endParaRPr lang="en-US" dirty="0"/>
          </a:p>
        </p:txBody>
      </p:sp>
    </p:spTree>
    <p:extLst>
      <p:ext uri="{BB962C8B-B14F-4D97-AF65-F5344CB8AC3E}">
        <p14:creationId xmlns:p14="http://schemas.microsoft.com/office/powerpoint/2010/main" val="475305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04798" y="2209800"/>
            <a:ext cx="8534399" cy="4495800"/>
          </a:xfrm>
        </p:spPr>
        <p:txBody>
          <a:bodyPr>
            <a:normAutofit lnSpcReduction="10000"/>
          </a:bodyPr>
          <a:lstStyle/>
          <a:p>
            <a:r>
              <a:rPr lang="en-US" sz="2400" dirty="0" smtClean="0"/>
              <a:t>You've spent years learning how to read and write, years learning how to speak. </a:t>
            </a:r>
          </a:p>
          <a:p>
            <a:r>
              <a:rPr lang="en-US" sz="2400" dirty="0" smtClean="0"/>
              <a:t>But what about listening? What training or education have you had that enables you to listen so that you really, deeply understand another human being from that individual's own frame of reference?" (Stephen R. Covey, </a:t>
            </a:r>
            <a:r>
              <a:rPr lang="en-US" sz="2400" i="1" dirty="0" smtClean="0"/>
              <a:t>The Seven Habits of Highly Effective People,</a:t>
            </a:r>
            <a:r>
              <a:rPr lang="en-US" sz="2400" dirty="0" smtClean="0"/>
              <a:t> pp. 237-238).</a:t>
            </a:r>
          </a:p>
          <a:p>
            <a:r>
              <a:rPr lang="en-US" sz="2400" dirty="0" smtClean="0"/>
              <a:t>We have to overcome this lack of training by focusing on the other person and forcing ourselves to try to understand his or her viewpoint before sharing our own.</a:t>
            </a:r>
          </a:p>
          <a:p>
            <a:endParaRPr lang="en-US" dirty="0"/>
          </a:p>
        </p:txBody>
      </p:sp>
    </p:spTree>
    <p:extLst>
      <p:ext uri="{BB962C8B-B14F-4D97-AF65-F5344CB8AC3E}">
        <p14:creationId xmlns:p14="http://schemas.microsoft.com/office/powerpoint/2010/main" val="1663441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81001" y="2133600"/>
            <a:ext cx="8305800" cy="4343399"/>
          </a:xfrm>
        </p:spPr>
        <p:txBody>
          <a:bodyPr>
            <a:noAutofit/>
          </a:bodyPr>
          <a:lstStyle/>
          <a:p>
            <a:r>
              <a:rPr lang="en-US" sz="2400" b="1" dirty="0" smtClean="0"/>
              <a:t>What mind-set must we avoid in order to truly understand another person?</a:t>
            </a:r>
            <a:endParaRPr lang="en-US" sz="2400" dirty="0" smtClean="0"/>
          </a:p>
          <a:p>
            <a:r>
              <a:rPr lang="en-US" sz="2400" dirty="0" smtClean="0"/>
              <a:t>Proverbs 18:2</a:t>
            </a:r>
            <a:br>
              <a:rPr lang="en-US" sz="2400" dirty="0" smtClean="0"/>
            </a:br>
            <a:r>
              <a:rPr lang="en-US" sz="2400" dirty="0" smtClean="0"/>
              <a:t>A fool has no delight in understanding, but in expressing his own heart.</a:t>
            </a:r>
          </a:p>
          <a:p>
            <a:r>
              <a:rPr lang="en-US" sz="2400" dirty="0" smtClean="0"/>
              <a:t>We all want to, and are taught to, express ourselves. </a:t>
            </a:r>
          </a:p>
          <a:p>
            <a:r>
              <a:rPr lang="en-US" sz="2400" dirty="0" smtClean="0"/>
              <a:t>But when our desire for self-expression keeps us from trying to really understand the other person, we are being foolish and selfish. </a:t>
            </a:r>
            <a:endParaRPr lang="en-US" sz="2400" dirty="0"/>
          </a:p>
        </p:txBody>
      </p:sp>
    </p:spTree>
    <p:extLst>
      <p:ext uri="{BB962C8B-B14F-4D97-AF65-F5344CB8AC3E}">
        <p14:creationId xmlns:p14="http://schemas.microsoft.com/office/powerpoint/2010/main" val="141169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a:xfrm>
            <a:off x="304801" y="2286000"/>
            <a:ext cx="8458200" cy="4038599"/>
          </a:xfrm>
        </p:spPr>
        <p:txBody>
          <a:bodyPr/>
          <a:lstStyle/>
          <a:p>
            <a:r>
              <a:rPr lang="en-US" sz="2400" dirty="0" smtClean="0"/>
              <a:t>This is the opposite of the attitude the apostle Paul encouraged: "Let nothing be done through selfish ambition or conceit, but in lowliness of mind let each esteem others better than himself. </a:t>
            </a:r>
          </a:p>
          <a:p>
            <a:r>
              <a:rPr lang="en-US" sz="2400" dirty="0" smtClean="0"/>
              <a:t>Let each of you look out not only for his own interests, but also for the interests of others" (Philippians 2:3-4).</a:t>
            </a:r>
          </a:p>
          <a:p>
            <a:endParaRPr lang="en-US" dirty="0"/>
          </a:p>
        </p:txBody>
      </p:sp>
    </p:spTree>
    <p:extLst>
      <p:ext uri="{BB962C8B-B14F-4D97-AF65-F5344CB8AC3E}">
        <p14:creationId xmlns:p14="http://schemas.microsoft.com/office/powerpoint/2010/main" val="184283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Communication Pitfalls</a:t>
            </a:r>
            <a:endParaRPr lang="en-US" sz="4800" dirty="0"/>
          </a:p>
        </p:txBody>
      </p:sp>
      <p:sp>
        <p:nvSpPr>
          <p:cNvPr id="3" name="Content Placeholder 2"/>
          <p:cNvSpPr>
            <a:spLocks noGrp="1"/>
          </p:cNvSpPr>
          <p:nvPr>
            <p:ph idx="1"/>
          </p:nvPr>
        </p:nvSpPr>
        <p:spPr/>
        <p:txBody>
          <a:bodyPr>
            <a:normAutofit/>
          </a:bodyPr>
          <a:lstStyle/>
          <a:p>
            <a:r>
              <a:rPr lang="en-US" sz="3600" dirty="0" smtClean="0"/>
              <a:t>What are some thing we can do to improve our listening skills?</a:t>
            </a:r>
            <a:endParaRPr lang="en-US" sz="3600" dirty="0"/>
          </a:p>
        </p:txBody>
      </p:sp>
    </p:spTree>
    <p:extLst>
      <p:ext uri="{BB962C8B-B14F-4D97-AF65-F5344CB8AC3E}">
        <p14:creationId xmlns:p14="http://schemas.microsoft.com/office/powerpoint/2010/main" val="2530699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Quotable</Template>
  <TotalTime>61</TotalTime>
  <Words>833</Words>
  <Application>Microsoft Office PowerPoint</Application>
  <PresentationFormat>On-screen Show (4:3)</PresentationFormat>
  <Paragraphs>93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Century Gothic</vt:lpstr>
      <vt:lpstr>Trebuchet MS</vt:lpstr>
      <vt:lpstr>Wingdings 2</vt:lpstr>
      <vt:lpstr>Quotable</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Communication Pitfalls</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Pitfalls</dc:title>
  <dc:creator>vhanflstubbp</dc:creator>
  <cp:lastModifiedBy>AFCC</cp:lastModifiedBy>
  <cp:revision>6</cp:revision>
  <cp:lastPrinted>2016-05-04T19:13:58Z</cp:lastPrinted>
  <dcterms:created xsi:type="dcterms:W3CDTF">2016-04-27T20:45:23Z</dcterms:created>
  <dcterms:modified xsi:type="dcterms:W3CDTF">2016-05-04T23:10:18Z</dcterms:modified>
</cp:coreProperties>
</file>