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handoutMasterIdLst>
    <p:handoutMasterId r:id="rId19"/>
  </p:handout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p:cViewPr varScale="1">
        <p:scale>
          <a:sx n="81" d="100"/>
          <a:sy n="81" d="100"/>
        </p:scale>
        <p:origin x="864" y="96"/>
      </p:cViewPr>
      <p:guideLst>
        <p:guide orient="horz" pos="2160"/>
        <p:guide pos="2880"/>
      </p:guideLst>
    </p:cSldViewPr>
  </p:slideViewPr>
  <p:notesTextViewPr>
    <p:cViewPr>
      <p:scale>
        <a:sx n="153" d="100"/>
        <a:sy n="153"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F1316984-FBDD-47A8-9D4E-B2911BDEEE8D}" type="datetimeFigureOut">
              <a:rPr lang="en-US" smtClean="0"/>
              <a:t>8/1/2018</a:t>
            </a:fld>
            <a:endParaRPr lang="en-US" dirty="0"/>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393C8215-9EF7-405A-9A8F-B5ECAD09009F}" type="slidenum">
              <a:rPr lang="en-US" smtClean="0"/>
              <a:t>‹#›</a:t>
            </a:fld>
            <a:endParaRPr lang="en-US" dirty="0"/>
          </a:p>
        </p:txBody>
      </p:sp>
    </p:spTree>
    <p:extLst>
      <p:ext uri="{BB962C8B-B14F-4D97-AF65-F5344CB8AC3E}">
        <p14:creationId xmlns:p14="http://schemas.microsoft.com/office/powerpoint/2010/main" val="2711064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F20FA3D5-88E1-41BF-8F34-5B7CCAE6C61F}" type="datetimeFigureOut">
              <a:rPr lang="en-US" smtClean="0"/>
              <a:t>8/1/2018</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5195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09288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683238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EFBD6788-496D-4DBB-AE69-6D2417FFE49A}"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47564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754950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662198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567321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41542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F20FA3D5-88E1-41BF-8F34-5B7CCAE6C61F}" type="datetimeFigureOut">
              <a:rPr lang="en-US" smtClean="0"/>
              <a:t>8/1/2018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342868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35666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F20FA3D5-88E1-41BF-8F34-5B7CCAE6C61F}" type="datetimeFigureOut">
              <a:rPr lang="en-US" smtClean="0"/>
              <a:t>8/1/2018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67692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134417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4693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55030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294067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103027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0FA3D5-88E1-41BF-8F34-5B7CCAE6C61F}" type="datetimeFigureOut">
              <a:rPr lang="en-US" smtClean="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BD6788-496D-4DBB-AE69-6D2417FFE49A}" type="slidenum">
              <a:rPr lang="en-US" smtClean="0"/>
              <a:t>‹#›</a:t>
            </a:fld>
            <a:endParaRPr lang="en-US" dirty="0"/>
          </a:p>
        </p:txBody>
      </p:sp>
    </p:spTree>
    <p:extLst>
      <p:ext uri="{BB962C8B-B14F-4D97-AF65-F5344CB8AC3E}">
        <p14:creationId xmlns:p14="http://schemas.microsoft.com/office/powerpoint/2010/main" val="380324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0FA3D5-88E1-41BF-8F34-5B7CCAE6C61F}" type="datetimeFigureOut">
              <a:rPr lang="en-US" smtClean="0"/>
              <a:t>8/1/2018</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FBD6788-496D-4DBB-AE69-6D2417FFE49A}" type="slidenum">
              <a:rPr lang="en-US" smtClean="0"/>
              <a:t>‹#›</a:t>
            </a:fld>
            <a:endParaRPr lang="en-US" dirty="0"/>
          </a:p>
        </p:txBody>
      </p:sp>
    </p:spTree>
    <p:extLst>
      <p:ext uri="{BB962C8B-B14F-4D97-AF65-F5344CB8AC3E}">
        <p14:creationId xmlns:p14="http://schemas.microsoft.com/office/powerpoint/2010/main" val="118991422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Conform or Transform</a:t>
            </a:r>
          </a:p>
        </p:txBody>
      </p:sp>
      <p:sp>
        <p:nvSpPr>
          <p:cNvPr id="3" name="Subtitle 2"/>
          <p:cNvSpPr>
            <a:spLocks noGrp="1"/>
          </p:cNvSpPr>
          <p:nvPr>
            <p:ph type="subTitle" idx="1"/>
          </p:nvPr>
        </p:nvSpPr>
        <p:spPr/>
        <p:txBody>
          <a:bodyPr>
            <a:normAutofit fontScale="85000" lnSpcReduction="20000"/>
          </a:bodyPr>
          <a:lstStyle/>
          <a:p>
            <a:r>
              <a:rPr lang="en-US" dirty="0"/>
              <a:t>And be not conformed to this world: but be ye transformed by the renewing of your mind, that ye may prove what </a:t>
            </a:r>
            <a:r>
              <a:rPr lang="en-US" i="1" dirty="0"/>
              <a:t>is</a:t>
            </a:r>
            <a:r>
              <a:rPr lang="en-US" dirty="0"/>
              <a:t> that good, and acceptable, and perfect, will of God. Rom. 12:2 KJV</a:t>
            </a:r>
          </a:p>
        </p:txBody>
      </p:sp>
    </p:spTree>
    <p:extLst>
      <p:ext uri="{BB962C8B-B14F-4D97-AF65-F5344CB8AC3E}">
        <p14:creationId xmlns:p14="http://schemas.microsoft.com/office/powerpoint/2010/main" val="206830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7955280" cy="1293028"/>
          </a:xfrm>
        </p:spPr>
        <p:txBody>
          <a:bodyPr/>
          <a:lstStyle/>
          <a:p>
            <a:r>
              <a:rPr lang="en-US" dirty="0"/>
              <a:t>Conform or Transform</a:t>
            </a:r>
          </a:p>
        </p:txBody>
      </p:sp>
      <p:sp>
        <p:nvSpPr>
          <p:cNvPr id="3" name="Content Placeholder 2"/>
          <p:cNvSpPr>
            <a:spLocks noGrp="1"/>
          </p:cNvSpPr>
          <p:nvPr>
            <p:ph idx="1"/>
          </p:nvPr>
        </p:nvSpPr>
        <p:spPr/>
        <p:txBody>
          <a:bodyPr/>
          <a:lstStyle/>
          <a:p>
            <a:r>
              <a:rPr lang="en-US" dirty="0"/>
              <a:t>How do you know if you are being transformed</a:t>
            </a:r>
          </a:p>
        </p:txBody>
      </p:sp>
    </p:spTree>
    <p:extLst>
      <p:ext uri="{BB962C8B-B14F-4D97-AF65-F5344CB8AC3E}">
        <p14:creationId xmlns:p14="http://schemas.microsoft.com/office/powerpoint/2010/main" val="285603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7955280" cy="1293028"/>
          </a:xfrm>
        </p:spPr>
        <p:txBody>
          <a:bodyPr/>
          <a:lstStyle/>
          <a:p>
            <a:r>
              <a:rPr lang="en-US" dirty="0"/>
              <a:t>Conform or Transform</a:t>
            </a:r>
          </a:p>
        </p:txBody>
      </p:sp>
      <p:sp>
        <p:nvSpPr>
          <p:cNvPr id="3" name="Content Placeholder 2"/>
          <p:cNvSpPr>
            <a:spLocks noGrp="1"/>
          </p:cNvSpPr>
          <p:nvPr>
            <p:ph idx="1"/>
          </p:nvPr>
        </p:nvSpPr>
        <p:spPr/>
        <p:txBody>
          <a:bodyPr/>
          <a:lstStyle/>
          <a:p>
            <a:pPr marL="0" indent="0">
              <a:buNone/>
            </a:pPr>
            <a:r>
              <a:rPr lang="en-US" b="1" dirty="0"/>
              <a:t>Transformation</a:t>
            </a:r>
            <a:endParaRPr lang="en-US" dirty="0"/>
          </a:p>
          <a:p>
            <a:pPr lvl="0"/>
            <a:r>
              <a:rPr lang="en-US" dirty="0"/>
              <a:t>In Transformation we let the Holy Spirit work in our lives through the Word of God– to transform us by the renewing of our minds! </a:t>
            </a:r>
          </a:p>
          <a:p>
            <a:pPr lvl="0"/>
            <a:r>
              <a:rPr lang="en-US" dirty="0"/>
              <a:t>We need to let the Word change what we think and believe and then we will begin to ACT as the new creatures we are.</a:t>
            </a:r>
          </a:p>
          <a:p>
            <a:pPr lvl="0"/>
            <a:r>
              <a:rPr lang="en-US" i="1" dirty="0"/>
              <a:t>We want to be changed by the Holy Spirit through the WORD, not made ‘moldy’ by the WORLD!</a:t>
            </a:r>
            <a:endParaRPr lang="en-US" dirty="0"/>
          </a:p>
          <a:p>
            <a:pPr marL="0" indent="0">
              <a:buNone/>
            </a:pPr>
            <a:endParaRPr lang="en-US" dirty="0"/>
          </a:p>
        </p:txBody>
      </p:sp>
    </p:spTree>
    <p:extLst>
      <p:ext uri="{BB962C8B-B14F-4D97-AF65-F5344CB8AC3E}">
        <p14:creationId xmlns:p14="http://schemas.microsoft.com/office/powerpoint/2010/main" val="4086983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644" y="764373"/>
            <a:ext cx="7848996" cy="1293028"/>
          </a:xfrm>
        </p:spPr>
        <p:txBody>
          <a:bodyPr/>
          <a:lstStyle/>
          <a:p>
            <a:r>
              <a:rPr lang="en-US" dirty="0"/>
              <a:t>Conform or Transform</a:t>
            </a:r>
          </a:p>
        </p:txBody>
      </p:sp>
      <p:sp>
        <p:nvSpPr>
          <p:cNvPr id="3" name="Content Placeholder 2"/>
          <p:cNvSpPr>
            <a:spLocks noGrp="1"/>
          </p:cNvSpPr>
          <p:nvPr>
            <p:ph idx="1"/>
          </p:nvPr>
        </p:nvSpPr>
        <p:spPr/>
        <p:txBody>
          <a:bodyPr>
            <a:normAutofit fontScale="92500" lnSpcReduction="20000"/>
          </a:bodyPr>
          <a:lstStyle/>
          <a:p>
            <a:r>
              <a:rPr lang="en-US" sz="2800" b="1" dirty="0"/>
              <a:t>Transformation</a:t>
            </a:r>
            <a:r>
              <a:rPr lang="en-US" sz="2800" dirty="0"/>
              <a:t>: (metamorphosis is used of the change of a caterpillar to a butterfly).  This also is in the passive tense.  You are to be acted upon by another influence, which is </a:t>
            </a:r>
            <a:r>
              <a:rPr lang="en-US" sz="2800" b="1" dirty="0"/>
              <a:t>not</a:t>
            </a:r>
            <a:r>
              <a:rPr lang="en-US" sz="2800" dirty="0"/>
              <a:t> outside yourself</a:t>
            </a:r>
          </a:p>
          <a:p>
            <a:r>
              <a:rPr lang="en-US" sz="2800" dirty="0"/>
              <a:t> </a:t>
            </a:r>
            <a:r>
              <a:rPr lang="en-US" sz="2800" i="1" dirty="0"/>
              <a:t>Jesus, seeks to TRANSFORM us from the inside out!</a:t>
            </a:r>
            <a:r>
              <a:rPr lang="en-US" sz="2800" dirty="0"/>
              <a:t> He takes the seed that is in us, who we are and works, just like the butterfly…</a:t>
            </a:r>
          </a:p>
          <a:p>
            <a:r>
              <a:rPr lang="en-US" sz="2800" dirty="0"/>
              <a:t>He changes us into a completely different creature! We no longer crawl like the caterpillar on the ground. He gives us wings to soar! He changes us into the image of Christ.</a:t>
            </a:r>
          </a:p>
          <a:p>
            <a:endParaRPr lang="en-US" dirty="0"/>
          </a:p>
        </p:txBody>
      </p:sp>
    </p:spTree>
    <p:extLst>
      <p:ext uri="{BB962C8B-B14F-4D97-AF65-F5344CB8AC3E}">
        <p14:creationId xmlns:p14="http://schemas.microsoft.com/office/powerpoint/2010/main" val="214622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527" y="764373"/>
            <a:ext cx="7552113" cy="1293028"/>
          </a:xfrm>
        </p:spPr>
        <p:txBody>
          <a:bodyPr/>
          <a:lstStyle/>
          <a:p>
            <a:r>
              <a:rPr lang="en-US" dirty="0"/>
              <a:t>Conform or Transform</a:t>
            </a:r>
          </a:p>
        </p:txBody>
      </p:sp>
      <p:sp>
        <p:nvSpPr>
          <p:cNvPr id="3" name="Content Placeholder 2"/>
          <p:cNvSpPr>
            <a:spLocks noGrp="1"/>
          </p:cNvSpPr>
          <p:nvPr>
            <p:ph idx="1"/>
          </p:nvPr>
        </p:nvSpPr>
        <p:spPr>
          <a:xfrm>
            <a:off x="368134" y="2339439"/>
            <a:ext cx="8058689" cy="3426614"/>
          </a:xfrm>
        </p:spPr>
        <p:txBody>
          <a:bodyPr>
            <a:normAutofit fontScale="85000" lnSpcReduction="20000"/>
          </a:bodyPr>
          <a:lstStyle/>
          <a:p>
            <a:pPr marL="0" indent="0">
              <a:buNone/>
            </a:pPr>
            <a:r>
              <a:rPr lang="en-US" sz="2400" b="1" dirty="0"/>
              <a:t>How do you know when you allowing the Spirit of God to Transform you</a:t>
            </a:r>
            <a:r>
              <a:rPr lang="en-US" sz="2400" dirty="0"/>
              <a:t>?</a:t>
            </a:r>
          </a:p>
          <a:p>
            <a:r>
              <a:rPr lang="en-US" sz="2400" dirty="0"/>
              <a:t>Want to see it God’s way.</a:t>
            </a:r>
          </a:p>
          <a:p>
            <a:r>
              <a:rPr lang="en-US" sz="2400" dirty="0"/>
              <a:t>See that there is nothing harmful in doing God’s will. It is morally, spiritually, emotionally and physically good for us.</a:t>
            </a:r>
          </a:p>
          <a:p>
            <a:r>
              <a:rPr lang="en-US" sz="2400" dirty="0"/>
              <a:t> God’s way allows us to be acceptable to Him.</a:t>
            </a:r>
          </a:p>
          <a:p>
            <a:r>
              <a:rPr lang="en-US" sz="2400" dirty="0"/>
              <a:t>God’s way allows us to become mature and complete spiritually speaking.</a:t>
            </a:r>
          </a:p>
          <a:p>
            <a:r>
              <a:rPr lang="en-US" sz="2400" dirty="0"/>
              <a:t>We get to be what God would have us to be.</a:t>
            </a:r>
          </a:p>
          <a:p>
            <a:r>
              <a:rPr lang="en-US" sz="2400" dirty="0"/>
              <a:t>We can work towards being the complete Christian that God wants us to be.</a:t>
            </a:r>
          </a:p>
          <a:p>
            <a:endParaRPr lang="en-US" dirty="0"/>
          </a:p>
        </p:txBody>
      </p:sp>
    </p:spTree>
    <p:extLst>
      <p:ext uri="{BB962C8B-B14F-4D97-AF65-F5344CB8AC3E}">
        <p14:creationId xmlns:p14="http://schemas.microsoft.com/office/powerpoint/2010/main" val="135310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4" y="764374"/>
            <a:ext cx="8953994" cy="1064427"/>
          </a:xfrm>
        </p:spPr>
        <p:txBody>
          <a:bodyPr/>
          <a:lstStyle/>
          <a:p>
            <a:r>
              <a:rPr lang="en-US" dirty="0"/>
              <a:t>Conform or Transform</a:t>
            </a:r>
          </a:p>
        </p:txBody>
      </p:sp>
      <p:sp>
        <p:nvSpPr>
          <p:cNvPr id="3" name="Content Placeholder 2"/>
          <p:cNvSpPr>
            <a:spLocks noGrp="1"/>
          </p:cNvSpPr>
          <p:nvPr>
            <p:ph idx="1"/>
          </p:nvPr>
        </p:nvSpPr>
        <p:spPr>
          <a:xfrm>
            <a:off x="0" y="1959428"/>
            <a:ext cx="8953994" cy="3616619"/>
          </a:xfrm>
        </p:spPr>
        <p:txBody>
          <a:bodyPr>
            <a:normAutofit fontScale="92500" lnSpcReduction="20000"/>
          </a:bodyPr>
          <a:lstStyle/>
          <a:p>
            <a:r>
              <a:rPr lang="en-US" sz="2400" b="1" dirty="0"/>
              <a:t>Mind change</a:t>
            </a:r>
            <a:r>
              <a:rPr lang="en-US" sz="2400" dirty="0"/>
              <a:t>: This change allows us to view each situation in view of God’s will. (when transformed)</a:t>
            </a:r>
          </a:p>
          <a:p>
            <a:r>
              <a:rPr lang="en-US" sz="2400" dirty="0"/>
              <a:t>What would God have us to do in this situation?</a:t>
            </a:r>
          </a:p>
          <a:p>
            <a:r>
              <a:rPr lang="en-US" sz="2400" dirty="0"/>
              <a:t>What is best for me spiritually?</a:t>
            </a:r>
          </a:p>
          <a:p>
            <a:r>
              <a:rPr lang="en-US" sz="2400" dirty="0"/>
              <a:t>What will allow me to please God?</a:t>
            </a:r>
          </a:p>
          <a:p>
            <a:r>
              <a:rPr lang="en-US" sz="2400" dirty="0"/>
              <a:t>All these type questions can be asked by the one who has  or wants to change.</a:t>
            </a:r>
          </a:p>
          <a:p>
            <a:r>
              <a:rPr lang="en-US" sz="2400" dirty="0"/>
              <a:t>We will judge in a way that is in accordance to God’s will and not our own.</a:t>
            </a:r>
          </a:p>
          <a:p>
            <a:r>
              <a:rPr lang="en-US" sz="2400" dirty="0"/>
              <a:t>We won’t worry about what is popular, safe or accepted by the world, but what is right and good in God’s eyes.</a:t>
            </a:r>
          </a:p>
          <a:p>
            <a:endParaRPr lang="en-US" dirty="0"/>
          </a:p>
        </p:txBody>
      </p:sp>
    </p:spTree>
    <p:extLst>
      <p:ext uri="{BB962C8B-B14F-4D97-AF65-F5344CB8AC3E}">
        <p14:creationId xmlns:p14="http://schemas.microsoft.com/office/powerpoint/2010/main" val="4036621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26" y="586243"/>
            <a:ext cx="9815945" cy="974780"/>
          </a:xfrm>
        </p:spPr>
        <p:txBody>
          <a:bodyPr/>
          <a:lstStyle/>
          <a:p>
            <a:r>
              <a:rPr lang="en-US" dirty="0"/>
              <a:t>Conform or Transform</a:t>
            </a:r>
          </a:p>
        </p:txBody>
      </p:sp>
      <p:sp>
        <p:nvSpPr>
          <p:cNvPr id="3" name="Content Placeholder 2"/>
          <p:cNvSpPr>
            <a:spLocks noGrp="1"/>
          </p:cNvSpPr>
          <p:nvPr>
            <p:ph idx="1"/>
          </p:nvPr>
        </p:nvSpPr>
        <p:spPr>
          <a:xfrm>
            <a:off x="278080" y="1561023"/>
            <a:ext cx="8759041" cy="4929424"/>
          </a:xfrm>
        </p:spPr>
        <p:txBody>
          <a:bodyPr>
            <a:normAutofit fontScale="92500" lnSpcReduction="10000"/>
          </a:bodyPr>
          <a:lstStyle/>
          <a:p>
            <a:r>
              <a:rPr lang="en-US" b="1" dirty="0"/>
              <a:t>Which means</a:t>
            </a:r>
            <a:r>
              <a:rPr lang="en-US" dirty="0"/>
              <a:t>:</a:t>
            </a:r>
            <a:r>
              <a:rPr lang="en-US" i="1" dirty="0"/>
              <a:t> Romans 12;1,2 I beseech you therefore, brethren, by the mercies of God, that you present your bodies a living sacrifice, holy, acceptable unto God, which is your reasonable (</a:t>
            </a:r>
            <a:r>
              <a:rPr lang="en-US" dirty="0"/>
              <a:t>logical)</a:t>
            </a:r>
            <a:r>
              <a:rPr lang="en-US" i="1" dirty="0"/>
              <a:t> service </a:t>
            </a:r>
            <a:r>
              <a:rPr lang="en-US" dirty="0"/>
              <a:t>(religious service)</a:t>
            </a:r>
            <a:r>
              <a:rPr lang="en-US" i="1" dirty="0"/>
              <a:t> And be not conformed to this world; but be transformed by the renewing of your mind, that you may prove what is that good, and acceptable, and perfect will of God.</a:t>
            </a:r>
            <a:endParaRPr lang="en-US" dirty="0"/>
          </a:p>
          <a:p>
            <a:r>
              <a:rPr lang="en-US" dirty="0"/>
              <a:t>Understand your situation. What happens to you when you’re in hot water</a:t>
            </a:r>
            <a:r>
              <a:rPr lang="en-US" i="1" dirty="0"/>
              <a:t>. </a:t>
            </a:r>
            <a:r>
              <a:rPr lang="en-US" dirty="0"/>
              <a:t>Imagine is a pot of boiling water with a carrot, an egg and a coffee bean sitting beside it. What happens when you drop each into the water? The carrot starts out tough but is turned to mush (give up, fall apart). The egg starts out resilient on the outside, but is soon turned hard and bitter on the inside.</a:t>
            </a:r>
          </a:p>
          <a:p>
            <a:r>
              <a:rPr lang="en-US" dirty="0"/>
              <a:t>The coffee bean, (transforms), changes the water become something different, I Is. 60 instead of sorrow, gladness, joy for the spirit of heaviness etc.  Which are you?</a:t>
            </a:r>
          </a:p>
          <a:p>
            <a:r>
              <a:rPr lang="en-US" dirty="0"/>
              <a:t>Like a tea bag, you will never know how strong you are until your dipped in hot water.</a:t>
            </a:r>
          </a:p>
          <a:p>
            <a:endParaRPr lang="en-US" dirty="0"/>
          </a:p>
          <a:p>
            <a:endParaRPr lang="en-US" dirty="0"/>
          </a:p>
        </p:txBody>
      </p:sp>
    </p:spTree>
    <p:extLst>
      <p:ext uri="{BB962C8B-B14F-4D97-AF65-F5344CB8AC3E}">
        <p14:creationId xmlns:p14="http://schemas.microsoft.com/office/powerpoint/2010/main" val="173447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Next Bible Study</a:t>
            </a:r>
          </a:p>
          <a:p>
            <a:r>
              <a:rPr lang="en-US" dirty="0"/>
              <a:t>TBA</a:t>
            </a:r>
          </a:p>
        </p:txBody>
      </p:sp>
    </p:spTree>
    <p:extLst>
      <p:ext uri="{BB962C8B-B14F-4D97-AF65-F5344CB8AC3E}">
        <p14:creationId xmlns:p14="http://schemas.microsoft.com/office/powerpoint/2010/main" val="245622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Resources</a:t>
            </a:r>
          </a:p>
          <a:p>
            <a:r>
              <a:rPr lang="en-US" dirty="0"/>
              <a:t>Conformed or Transformed-GotQuestions.org</a:t>
            </a:r>
          </a:p>
        </p:txBody>
      </p:sp>
    </p:spTree>
    <p:extLst>
      <p:ext uri="{BB962C8B-B14F-4D97-AF65-F5344CB8AC3E}">
        <p14:creationId xmlns:p14="http://schemas.microsoft.com/office/powerpoint/2010/main" val="169994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97" y="764373"/>
            <a:ext cx="7730243" cy="1293028"/>
          </a:xfrm>
        </p:spPr>
        <p:txBody>
          <a:bodyPr/>
          <a:lstStyle/>
          <a:p>
            <a:r>
              <a:rPr lang="en-US" dirty="0"/>
              <a:t>Conform or Transform</a:t>
            </a:r>
          </a:p>
        </p:txBody>
      </p:sp>
      <p:sp>
        <p:nvSpPr>
          <p:cNvPr id="3" name="Content Placeholder 2"/>
          <p:cNvSpPr>
            <a:spLocks noGrp="1"/>
          </p:cNvSpPr>
          <p:nvPr>
            <p:ph idx="1"/>
          </p:nvPr>
        </p:nvSpPr>
        <p:spPr>
          <a:xfrm>
            <a:off x="651656" y="2215045"/>
            <a:ext cx="6377941" cy="2427910"/>
          </a:xfrm>
        </p:spPr>
        <p:txBody>
          <a:bodyPr>
            <a:normAutofit fontScale="55000" lnSpcReduction="20000"/>
          </a:bodyPr>
          <a:lstStyle/>
          <a:p>
            <a:r>
              <a:rPr lang="en-US" sz="4400" dirty="0"/>
              <a:t>Don't copy the behavior and customs of this world, but let God transform you into a new person by changing the way you think. Then you will learn to know God's will for you, which is good and pleasing and perfect. NLT Rom. 12:2</a:t>
            </a:r>
          </a:p>
        </p:txBody>
      </p:sp>
    </p:spTree>
    <p:extLst>
      <p:ext uri="{BB962C8B-B14F-4D97-AF65-F5344CB8AC3E}">
        <p14:creationId xmlns:p14="http://schemas.microsoft.com/office/powerpoint/2010/main" val="791885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7955280" cy="1293028"/>
          </a:xfrm>
        </p:spPr>
        <p:txBody>
          <a:bodyPr/>
          <a:lstStyle/>
          <a:p>
            <a:r>
              <a:rPr lang="en-US" dirty="0"/>
              <a:t>Conform or Transform</a:t>
            </a:r>
          </a:p>
        </p:txBody>
      </p:sp>
      <p:sp>
        <p:nvSpPr>
          <p:cNvPr id="3" name="Content Placeholder 2"/>
          <p:cNvSpPr>
            <a:spLocks noGrp="1"/>
          </p:cNvSpPr>
          <p:nvPr>
            <p:ph idx="1"/>
          </p:nvPr>
        </p:nvSpPr>
        <p:spPr/>
        <p:txBody>
          <a:bodyPr/>
          <a:lstStyle/>
          <a:p>
            <a:r>
              <a:rPr lang="en-US" sz="4000" dirty="0"/>
              <a:t>What does it mean to conform?</a:t>
            </a:r>
          </a:p>
          <a:p>
            <a:r>
              <a:rPr lang="en-US" sz="4000" dirty="0"/>
              <a:t>What does it mean to be transformed?</a:t>
            </a:r>
          </a:p>
        </p:txBody>
      </p:sp>
    </p:spTree>
    <p:extLst>
      <p:ext uri="{BB962C8B-B14F-4D97-AF65-F5344CB8AC3E}">
        <p14:creationId xmlns:p14="http://schemas.microsoft.com/office/powerpoint/2010/main" val="718306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21870"/>
            <a:ext cx="8610600" cy="1118215"/>
          </a:xfrm>
        </p:spPr>
        <p:txBody>
          <a:bodyPr/>
          <a:lstStyle/>
          <a:p>
            <a:r>
              <a:rPr lang="en-US" dirty="0"/>
              <a:t>Conform or Transform</a:t>
            </a:r>
          </a:p>
        </p:txBody>
      </p:sp>
      <p:sp>
        <p:nvSpPr>
          <p:cNvPr id="3" name="Content Placeholder 2"/>
          <p:cNvSpPr>
            <a:spLocks noGrp="1"/>
          </p:cNvSpPr>
          <p:nvPr>
            <p:ph idx="1"/>
          </p:nvPr>
        </p:nvSpPr>
        <p:spPr>
          <a:xfrm>
            <a:off x="130627" y="2018806"/>
            <a:ext cx="8177151" cy="3533026"/>
          </a:xfrm>
        </p:spPr>
        <p:txBody>
          <a:bodyPr>
            <a:normAutofit fontScale="77500" lnSpcReduction="20000"/>
          </a:bodyPr>
          <a:lstStyle/>
          <a:p>
            <a:r>
              <a:rPr lang="en-US" sz="2400" b="1" dirty="0"/>
              <a:t>Conforming:</a:t>
            </a:r>
            <a:r>
              <a:rPr lang="en-US" sz="2400" dirty="0"/>
              <a:t> Is external, a change of form, more concerned with how things look on the outside, which results in unproductive feelings and thoughts, because it’s being forced to “fit the mold”.  </a:t>
            </a:r>
          </a:p>
          <a:p>
            <a:r>
              <a:rPr lang="en-US" sz="2400" b="1" dirty="0"/>
              <a:t>Conform means to press in from the outside.</a:t>
            </a:r>
            <a:endParaRPr lang="en-US" sz="2400" dirty="0"/>
          </a:p>
          <a:p>
            <a:pPr lvl="0"/>
            <a:r>
              <a:rPr lang="en-US" sz="2400" dirty="0"/>
              <a:t>conforming is done to us by an outside influence.    We’re not to be fashioned by any outside influence, along with the rest of this world. </a:t>
            </a:r>
          </a:p>
          <a:p>
            <a:pPr lvl="0"/>
            <a:r>
              <a:rPr lang="en-US" sz="2400" dirty="0"/>
              <a:t>Let’s say that you’re new at college, or at a job, or in a city, or to a group of teammates or friends.  </a:t>
            </a:r>
          </a:p>
          <a:p>
            <a:pPr lvl="0"/>
            <a:r>
              <a:rPr lang="en-US" sz="2400" dirty="0"/>
              <a:t>If you want to be accepted, to </a:t>
            </a:r>
            <a:r>
              <a:rPr lang="en-US" sz="2400" b="1" dirty="0"/>
              <a:t>fit in</a:t>
            </a:r>
            <a:r>
              <a:rPr lang="en-US" sz="2400" dirty="0"/>
              <a:t>, you act like you think people around you want or expect you to act.  That’s being conformed.  It’s like jello being made.  It takes the shape of the mold it’s poured into.</a:t>
            </a:r>
          </a:p>
          <a:p>
            <a:endParaRPr lang="en-US" dirty="0"/>
          </a:p>
          <a:p>
            <a:endParaRPr lang="en-US" dirty="0"/>
          </a:p>
        </p:txBody>
      </p:sp>
    </p:spTree>
    <p:extLst>
      <p:ext uri="{BB962C8B-B14F-4D97-AF65-F5344CB8AC3E}">
        <p14:creationId xmlns:p14="http://schemas.microsoft.com/office/powerpoint/2010/main" val="302853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5126"/>
            <a:ext cx="9829800" cy="854074"/>
          </a:xfrm>
        </p:spPr>
        <p:txBody>
          <a:bodyPr/>
          <a:lstStyle/>
          <a:p>
            <a:r>
              <a:rPr lang="en-US" dirty="0"/>
              <a:t>Conform or Transform</a:t>
            </a:r>
          </a:p>
        </p:txBody>
      </p:sp>
      <p:sp>
        <p:nvSpPr>
          <p:cNvPr id="3" name="Content Placeholder 2"/>
          <p:cNvSpPr>
            <a:spLocks noGrp="1"/>
          </p:cNvSpPr>
          <p:nvPr>
            <p:ph idx="1"/>
          </p:nvPr>
        </p:nvSpPr>
        <p:spPr>
          <a:xfrm>
            <a:off x="320633" y="1219200"/>
            <a:ext cx="8645237" cy="3026752"/>
          </a:xfrm>
        </p:spPr>
        <p:txBody>
          <a:bodyPr>
            <a:noAutofit/>
          </a:bodyPr>
          <a:lstStyle/>
          <a:p>
            <a:r>
              <a:rPr lang="en-US" sz="2000" b="1" dirty="0"/>
              <a:t>Transforming</a:t>
            </a:r>
            <a:r>
              <a:rPr lang="en-US" sz="2000" dirty="0"/>
              <a:t>: is internal, intrinsic, a change of the quality of a thing; which then often results in a change of behavior, as well as fruitful and productive feelings and thoughts.</a:t>
            </a:r>
          </a:p>
          <a:p>
            <a:r>
              <a:rPr lang="en-US" sz="2000" b="1" dirty="0"/>
              <a:t>Transform means to change from the inside out!</a:t>
            </a:r>
            <a:endParaRPr lang="en-US" sz="2000" dirty="0"/>
          </a:p>
          <a:p>
            <a:r>
              <a:rPr lang="en-US" sz="2000" dirty="0"/>
              <a:t>Being transformed is never an end.  Its purpose is always to see the will of God come to life.  To experience the presence and full expression of God.</a:t>
            </a:r>
          </a:p>
          <a:p>
            <a:pPr lvl="0"/>
            <a:r>
              <a:rPr lang="en-US" sz="2000" dirty="0"/>
              <a:t>Think of it like all of those shows on TV where a team comes in and completely changes a house or a room from something drab and drear to something completely amazing.</a:t>
            </a:r>
          </a:p>
          <a:p>
            <a:pPr lvl="0"/>
            <a:r>
              <a:rPr lang="en-US" sz="2000" dirty="0"/>
              <a:t>Before actions can change, there must be a change of thinking.</a:t>
            </a:r>
          </a:p>
          <a:p>
            <a:pPr lvl="0"/>
            <a:r>
              <a:rPr lang="en-US" sz="2000" dirty="0"/>
              <a:t>The only way we can be different from the world is to have our minds changed. We must allow the word of God to change our views and thinking about things</a:t>
            </a:r>
          </a:p>
        </p:txBody>
      </p:sp>
    </p:spTree>
    <p:extLst>
      <p:ext uri="{BB962C8B-B14F-4D97-AF65-F5344CB8AC3E}">
        <p14:creationId xmlns:p14="http://schemas.microsoft.com/office/powerpoint/2010/main" val="209550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Conform or Transform</a:t>
            </a:r>
          </a:p>
        </p:txBody>
      </p:sp>
      <p:sp>
        <p:nvSpPr>
          <p:cNvPr id="3" name="Content Placeholder 2"/>
          <p:cNvSpPr>
            <a:spLocks noGrp="1"/>
          </p:cNvSpPr>
          <p:nvPr>
            <p:ph idx="1"/>
          </p:nvPr>
        </p:nvSpPr>
        <p:spPr/>
        <p:txBody>
          <a:bodyPr>
            <a:normAutofit fontScale="77500" lnSpcReduction="20000"/>
          </a:bodyPr>
          <a:lstStyle/>
          <a:p>
            <a:r>
              <a:rPr lang="en-US" sz="3600" dirty="0"/>
              <a:t>When God saved us, He saved our souls.</a:t>
            </a:r>
          </a:p>
          <a:p>
            <a:r>
              <a:rPr lang="en-US" sz="3600" dirty="0"/>
              <a:t>God didn’t save our minds. </a:t>
            </a:r>
          </a:p>
          <a:p>
            <a:r>
              <a:rPr lang="en-US" sz="3600" dirty="0"/>
              <a:t>To be transformed it takes effort on our part.</a:t>
            </a:r>
          </a:p>
          <a:p>
            <a:r>
              <a:rPr lang="en-US" sz="3600" dirty="0"/>
              <a:t>In His word he says be renewed or transformed by reading the Word of God.</a:t>
            </a:r>
          </a:p>
          <a:p>
            <a:r>
              <a:rPr lang="en-US" sz="3600" dirty="0"/>
              <a:t>He also said what so ever things are true… think on these things</a:t>
            </a:r>
          </a:p>
          <a:p>
            <a:r>
              <a:rPr lang="en-US" sz="3600" dirty="0"/>
              <a:t>It’s up to us.</a:t>
            </a:r>
          </a:p>
        </p:txBody>
      </p:sp>
    </p:spTree>
    <p:extLst>
      <p:ext uri="{BB962C8B-B14F-4D97-AF65-F5344CB8AC3E}">
        <p14:creationId xmlns:p14="http://schemas.microsoft.com/office/powerpoint/2010/main" val="368515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1" y="764373"/>
            <a:ext cx="7955280" cy="1293028"/>
          </a:xfrm>
        </p:spPr>
        <p:txBody>
          <a:bodyPr/>
          <a:lstStyle/>
          <a:p>
            <a:r>
              <a:rPr lang="en-US" dirty="0"/>
              <a:t>Conform or Transform</a:t>
            </a:r>
          </a:p>
        </p:txBody>
      </p:sp>
      <p:sp>
        <p:nvSpPr>
          <p:cNvPr id="3" name="Content Placeholder 2"/>
          <p:cNvSpPr>
            <a:spLocks noGrp="1"/>
          </p:cNvSpPr>
          <p:nvPr>
            <p:ph idx="1"/>
          </p:nvPr>
        </p:nvSpPr>
        <p:spPr/>
        <p:txBody>
          <a:bodyPr/>
          <a:lstStyle/>
          <a:p>
            <a:r>
              <a:rPr lang="en-US" sz="3200" b="1" dirty="0"/>
              <a:t>In what ways can we become conformed?</a:t>
            </a:r>
            <a:endParaRPr lang="en-US" sz="3200" dirty="0"/>
          </a:p>
          <a:p>
            <a:endParaRPr lang="en-US" dirty="0"/>
          </a:p>
        </p:txBody>
      </p:sp>
    </p:spTree>
    <p:extLst>
      <p:ext uri="{BB962C8B-B14F-4D97-AF65-F5344CB8AC3E}">
        <p14:creationId xmlns:p14="http://schemas.microsoft.com/office/powerpoint/2010/main" val="145095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995"/>
            <a:ext cx="8610600" cy="992709"/>
          </a:xfrm>
        </p:spPr>
        <p:txBody>
          <a:bodyPr/>
          <a:lstStyle/>
          <a:p>
            <a:r>
              <a:rPr lang="en-US" dirty="0"/>
              <a:t>Conform or Transform</a:t>
            </a:r>
          </a:p>
        </p:txBody>
      </p:sp>
      <p:sp>
        <p:nvSpPr>
          <p:cNvPr id="3" name="Content Placeholder 2"/>
          <p:cNvSpPr>
            <a:spLocks noGrp="1"/>
          </p:cNvSpPr>
          <p:nvPr>
            <p:ph idx="1"/>
          </p:nvPr>
        </p:nvSpPr>
        <p:spPr>
          <a:xfrm>
            <a:off x="344383" y="1757083"/>
            <a:ext cx="7952043" cy="4615310"/>
          </a:xfrm>
        </p:spPr>
        <p:txBody>
          <a:bodyPr>
            <a:normAutofit fontScale="85000" lnSpcReduction="10000"/>
          </a:bodyPr>
          <a:lstStyle/>
          <a:p>
            <a:pPr marL="0" indent="0">
              <a:buNone/>
            </a:pPr>
            <a:r>
              <a:rPr lang="en-US" b="1" dirty="0"/>
              <a:t>How can we be conformed to this world?</a:t>
            </a:r>
            <a:endParaRPr lang="en-US" dirty="0"/>
          </a:p>
          <a:p>
            <a:pPr lvl="0"/>
            <a:r>
              <a:rPr lang="en-US" dirty="0"/>
              <a:t>When we allow the world around us to compress us into its mold. </a:t>
            </a:r>
          </a:p>
          <a:p>
            <a:pPr lvl="0"/>
            <a:r>
              <a:rPr lang="en-US" dirty="0"/>
              <a:t>Satan is the evil of this </a:t>
            </a:r>
            <a:r>
              <a:rPr lang="en-US" b="1" dirty="0"/>
              <a:t>age</a:t>
            </a:r>
            <a:r>
              <a:rPr lang="en-US" dirty="0"/>
              <a:t>, not of this physical world.</a:t>
            </a:r>
          </a:p>
          <a:p>
            <a:pPr marL="0" indent="0">
              <a:buNone/>
            </a:pPr>
            <a:endParaRPr lang="en-US" b="1" dirty="0"/>
          </a:p>
          <a:p>
            <a:pPr marL="0" indent="0">
              <a:buNone/>
            </a:pPr>
            <a:r>
              <a:rPr lang="en-US" b="1" dirty="0"/>
              <a:t>How to Know you’re being conformed by the world:</a:t>
            </a:r>
            <a:endParaRPr lang="en-US" dirty="0"/>
          </a:p>
          <a:p>
            <a:pPr lvl="0"/>
            <a:r>
              <a:rPr lang="en-US" dirty="0"/>
              <a:t>We react with anger, frustration, mistrust, hate, scorn, contempt.</a:t>
            </a:r>
          </a:p>
          <a:p>
            <a:pPr lvl="0"/>
            <a:r>
              <a:rPr lang="en-US" dirty="0"/>
              <a:t>We lie and cheat and steal because we do not believe anyone is looking out for us.</a:t>
            </a:r>
          </a:p>
          <a:p>
            <a:pPr lvl="0"/>
            <a:r>
              <a:rPr lang="en-US" dirty="0"/>
              <a:t>When we make a mistake, we allow Satan to condemn us.</a:t>
            </a:r>
          </a:p>
          <a:p>
            <a:pPr lvl="0"/>
            <a:r>
              <a:rPr lang="en-US" dirty="0"/>
              <a:t>We allow thoughts of depression, guilt, doubt and worry to come visit, then move in and live, then dominate our thinking.</a:t>
            </a:r>
          </a:p>
          <a:p>
            <a:pPr lvl="0"/>
            <a:r>
              <a:rPr lang="en-US" dirty="0"/>
              <a:t>To deal with what we do not see and cannot know (the future) we choose fear and worry.</a:t>
            </a:r>
          </a:p>
          <a:p>
            <a:endParaRPr lang="en-US" dirty="0"/>
          </a:p>
        </p:txBody>
      </p:sp>
    </p:spTree>
    <p:extLst>
      <p:ext uri="{BB962C8B-B14F-4D97-AF65-F5344CB8AC3E}">
        <p14:creationId xmlns:p14="http://schemas.microsoft.com/office/powerpoint/2010/main" val="50604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132" y="764373"/>
            <a:ext cx="8740239" cy="974780"/>
          </a:xfrm>
        </p:spPr>
        <p:txBody>
          <a:bodyPr/>
          <a:lstStyle/>
          <a:p>
            <a:r>
              <a:rPr lang="en-US" dirty="0"/>
              <a:t>Conform or Transform</a:t>
            </a:r>
          </a:p>
        </p:txBody>
      </p:sp>
      <p:sp>
        <p:nvSpPr>
          <p:cNvPr id="3" name="Content Placeholder 2"/>
          <p:cNvSpPr>
            <a:spLocks noGrp="1"/>
          </p:cNvSpPr>
          <p:nvPr>
            <p:ph idx="1"/>
          </p:nvPr>
        </p:nvSpPr>
        <p:spPr>
          <a:xfrm>
            <a:off x="498764" y="1828800"/>
            <a:ext cx="8645236" cy="3948429"/>
          </a:xfrm>
        </p:spPr>
        <p:txBody>
          <a:bodyPr>
            <a:normAutofit fontScale="92500" lnSpcReduction="20000"/>
          </a:bodyPr>
          <a:lstStyle/>
          <a:p>
            <a:pPr marL="0" indent="0">
              <a:buNone/>
            </a:pPr>
            <a:r>
              <a:rPr lang="en-US" b="1" dirty="0"/>
              <a:t>How can we conform?</a:t>
            </a:r>
            <a:endParaRPr lang="en-US" dirty="0"/>
          </a:p>
          <a:p>
            <a:pPr lvl="0"/>
            <a:r>
              <a:rPr lang="en-US" dirty="0"/>
              <a:t>To establish our own place in this world, we boast, debate, argue, fight, demean others.</a:t>
            </a:r>
          </a:p>
          <a:p>
            <a:pPr lvl="0"/>
            <a:r>
              <a:rPr lang="en-US" dirty="0"/>
              <a:t>For health, we trust only in ourselves, doctors or drugs.</a:t>
            </a:r>
          </a:p>
          <a:p>
            <a:pPr lvl="0"/>
            <a:r>
              <a:rPr lang="en-US" dirty="0"/>
              <a:t>For joy, we gamble, drink and take drugs, indulge in sexual promiscuity.</a:t>
            </a:r>
          </a:p>
          <a:p>
            <a:pPr lvl="0"/>
            <a:r>
              <a:rPr lang="en-US" dirty="0"/>
              <a:t>For may try to find peace in sex, we give place to homosexuality, political correctness, terrorism, fear.</a:t>
            </a:r>
          </a:p>
          <a:p>
            <a:pPr lvl="0"/>
            <a:r>
              <a:rPr lang="en-US" dirty="0"/>
              <a:t>Don’t believe in commitment in relationships. For love we go from bed to bed, watch pornography, lust lasciviously after pictures and fantasies.</a:t>
            </a:r>
          </a:p>
          <a:p>
            <a:pPr lvl="0"/>
            <a:r>
              <a:rPr lang="en-US" dirty="0"/>
              <a:t>Don’t believe in ourselves. Need acceptance from the world to believe in ourselves. To deal with our inabilities we allow shame to inhabit our souls.</a:t>
            </a:r>
          </a:p>
          <a:p>
            <a:endParaRPr lang="en-US" dirty="0"/>
          </a:p>
        </p:txBody>
      </p:sp>
    </p:spTree>
    <p:extLst>
      <p:ext uri="{BB962C8B-B14F-4D97-AF65-F5344CB8AC3E}">
        <p14:creationId xmlns:p14="http://schemas.microsoft.com/office/powerpoint/2010/main" val="161674788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117</TotalTime>
  <Words>900</Words>
  <Application>Microsoft Office PowerPoint</Application>
  <PresentationFormat>On-screen Show (4:3)</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Vapor Trail</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Conform or Transform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 or Transform</dc:title>
  <dc:creator>Stubbs, Patricia</dc:creator>
  <cp:lastModifiedBy>Abiding Faith</cp:lastModifiedBy>
  <cp:revision>7</cp:revision>
  <cp:lastPrinted>2018-07-20T13:39:13Z</cp:lastPrinted>
  <dcterms:created xsi:type="dcterms:W3CDTF">2017-09-03T18:46:24Z</dcterms:created>
  <dcterms:modified xsi:type="dcterms:W3CDTF">2018-08-02T00:12:48Z</dcterms:modified>
</cp:coreProperties>
</file>