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8" r:id="rId5"/>
    <p:sldId id="259" r:id="rId6"/>
    <p:sldId id="261" r:id="rId7"/>
    <p:sldId id="262" r:id="rId8"/>
    <p:sldId id="263" r:id="rId9"/>
    <p:sldId id="264" r:id="rId10"/>
    <p:sldId id="265" r:id="rId11"/>
    <p:sldId id="266" r:id="rId12"/>
    <p:sldId id="267" r:id="rId13"/>
    <p:sldId id="268" r:id="rId14"/>
    <p:sldId id="269" r:id="rId15"/>
    <p:sldId id="26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3" autoAdjust="0"/>
    <p:restoredTop sz="94660"/>
  </p:normalViewPr>
  <p:slideViewPr>
    <p:cSldViewPr snapToGrid="0">
      <p:cViewPr varScale="1">
        <p:scale>
          <a:sx n="69" d="100"/>
          <a:sy n="69" d="100"/>
        </p:scale>
        <p:origin x="119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E002B8-050A-4DB9-B62B-1CA8605D4E59}" type="datetimeFigureOut">
              <a:rPr lang="en-US" smtClean="0"/>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E882A9-3112-4562-9375-D786C90C1BF9}" type="slidenum">
              <a:rPr lang="en-US" smtClean="0"/>
              <a:t>‹#›</a:t>
            </a:fld>
            <a:endParaRPr lang="en-US" dirty="0"/>
          </a:p>
        </p:txBody>
      </p:sp>
    </p:spTree>
    <p:extLst>
      <p:ext uri="{BB962C8B-B14F-4D97-AF65-F5344CB8AC3E}">
        <p14:creationId xmlns:p14="http://schemas.microsoft.com/office/powerpoint/2010/main" val="859328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E002B8-050A-4DB9-B62B-1CA8605D4E59}" type="datetimeFigureOut">
              <a:rPr lang="en-US" smtClean="0"/>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E882A9-3112-4562-9375-D786C90C1BF9}" type="slidenum">
              <a:rPr lang="en-US" smtClean="0"/>
              <a:t>‹#›</a:t>
            </a:fld>
            <a:endParaRPr lang="en-US" dirty="0"/>
          </a:p>
        </p:txBody>
      </p:sp>
    </p:spTree>
    <p:extLst>
      <p:ext uri="{BB962C8B-B14F-4D97-AF65-F5344CB8AC3E}">
        <p14:creationId xmlns:p14="http://schemas.microsoft.com/office/powerpoint/2010/main" val="1786215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E002B8-050A-4DB9-B62B-1CA8605D4E59}" type="datetimeFigureOut">
              <a:rPr lang="en-US" smtClean="0"/>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E882A9-3112-4562-9375-D786C90C1BF9}" type="slidenum">
              <a:rPr lang="en-US" smtClean="0"/>
              <a:t>‹#›</a:t>
            </a:fld>
            <a:endParaRPr lang="en-US" dirty="0"/>
          </a:p>
        </p:txBody>
      </p:sp>
    </p:spTree>
    <p:extLst>
      <p:ext uri="{BB962C8B-B14F-4D97-AF65-F5344CB8AC3E}">
        <p14:creationId xmlns:p14="http://schemas.microsoft.com/office/powerpoint/2010/main" val="1160638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E002B8-050A-4DB9-B62B-1CA8605D4E59}" type="datetimeFigureOut">
              <a:rPr lang="en-US" smtClean="0"/>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E882A9-3112-4562-9375-D786C90C1BF9}" type="slidenum">
              <a:rPr lang="en-US" smtClean="0"/>
              <a:t>‹#›</a:t>
            </a:fld>
            <a:endParaRPr lang="en-US" dirty="0"/>
          </a:p>
        </p:txBody>
      </p:sp>
    </p:spTree>
    <p:extLst>
      <p:ext uri="{BB962C8B-B14F-4D97-AF65-F5344CB8AC3E}">
        <p14:creationId xmlns:p14="http://schemas.microsoft.com/office/powerpoint/2010/main" val="1265150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002B8-050A-4DB9-B62B-1CA8605D4E59}" type="datetimeFigureOut">
              <a:rPr lang="en-US" smtClean="0"/>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E882A9-3112-4562-9375-D786C90C1BF9}" type="slidenum">
              <a:rPr lang="en-US" smtClean="0"/>
              <a:t>‹#›</a:t>
            </a:fld>
            <a:endParaRPr lang="en-US" dirty="0"/>
          </a:p>
        </p:txBody>
      </p:sp>
    </p:spTree>
    <p:extLst>
      <p:ext uri="{BB962C8B-B14F-4D97-AF65-F5344CB8AC3E}">
        <p14:creationId xmlns:p14="http://schemas.microsoft.com/office/powerpoint/2010/main" val="3340952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E002B8-050A-4DB9-B62B-1CA8605D4E59}" type="datetimeFigureOut">
              <a:rPr lang="en-US" smtClean="0"/>
              <a:t>10/11/2017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E882A9-3112-4562-9375-D786C90C1BF9}" type="slidenum">
              <a:rPr lang="en-US" smtClean="0"/>
              <a:t>‹#›</a:t>
            </a:fld>
            <a:endParaRPr lang="en-US" dirty="0"/>
          </a:p>
        </p:txBody>
      </p:sp>
    </p:spTree>
    <p:extLst>
      <p:ext uri="{BB962C8B-B14F-4D97-AF65-F5344CB8AC3E}">
        <p14:creationId xmlns:p14="http://schemas.microsoft.com/office/powerpoint/2010/main" val="3644213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E002B8-050A-4DB9-B62B-1CA8605D4E59}" type="datetimeFigureOut">
              <a:rPr lang="en-US" smtClean="0"/>
              <a:t>10/11/2017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E882A9-3112-4562-9375-D786C90C1BF9}" type="slidenum">
              <a:rPr lang="en-US" smtClean="0"/>
              <a:t>‹#›</a:t>
            </a:fld>
            <a:endParaRPr lang="en-US" dirty="0"/>
          </a:p>
        </p:txBody>
      </p:sp>
    </p:spTree>
    <p:extLst>
      <p:ext uri="{BB962C8B-B14F-4D97-AF65-F5344CB8AC3E}">
        <p14:creationId xmlns:p14="http://schemas.microsoft.com/office/powerpoint/2010/main" val="2842751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E002B8-050A-4DB9-B62B-1CA8605D4E59}" type="datetimeFigureOut">
              <a:rPr lang="en-US" smtClean="0"/>
              <a:t>10/11/2017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E882A9-3112-4562-9375-D786C90C1BF9}" type="slidenum">
              <a:rPr lang="en-US" smtClean="0"/>
              <a:t>‹#›</a:t>
            </a:fld>
            <a:endParaRPr lang="en-US" dirty="0"/>
          </a:p>
        </p:txBody>
      </p:sp>
    </p:spTree>
    <p:extLst>
      <p:ext uri="{BB962C8B-B14F-4D97-AF65-F5344CB8AC3E}">
        <p14:creationId xmlns:p14="http://schemas.microsoft.com/office/powerpoint/2010/main" val="4024346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002B8-050A-4DB9-B62B-1CA8605D4E59}" type="datetimeFigureOut">
              <a:rPr lang="en-US" smtClean="0"/>
              <a:t>10/11/2017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E882A9-3112-4562-9375-D786C90C1BF9}" type="slidenum">
              <a:rPr lang="en-US" smtClean="0"/>
              <a:t>‹#›</a:t>
            </a:fld>
            <a:endParaRPr lang="en-US" dirty="0"/>
          </a:p>
        </p:txBody>
      </p:sp>
    </p:spTree>
    <p:extLst>
      <p:ext uri="{BB962C8B-B14F-4D97-AF65-F5344CB8AC3E}">
        <p14:creationId xmlns:p14="http://schemas.microsoft.com/office/powerpoint/2010/main" val="4066360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E002B8-050A-4DB9-B62B-1CA8605D4E59}" type="datetimeFigureOut">
              <a:rPr lang="en-US" smtClean="0"/>
              <a:t>10/11/2017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E882A9-3112-4562-9375-D786C90C1BF9}" type="slidenum">
              <a:rPr lang="en-US" smtClean="0"/>
              <a:t>‹#›</a:t>
            </a:fld>
            <a:endParaRPr lang="en-US" dirty="0"/>
          </a:p>
        </p:txBody>
      </p:sp>
    </p:spTree>
    <p:extLst>
      <p:ext uri="{BB962C8B-B14F-4D97-AF65-F5344CB8AC3E}">
        <p14:creationId xmlns:p14="http://schemas.microsoft.com/office/powerpoint/2010/main" val="260398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E002B8-050A-4DB9-B62B-1CA8605D4E59}" type="datetimeFigureOut">
              <a:rPr lang="en-US" smtClean="0"/>
              <a:t>10/11/2017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E882A9-3112-4562-9375-D786C90C1BF9}" type="slidenum">
              <a:rPr lang="en-US" smtClean="0"/>
              <a:t>‹#›</a:t>
            </a:fld>
            <a:endParaRPr lang="en-US" dirty="0"/>
          </a:p>
        </p:txBody>
      </p:sp>
    </p:spTree>
    <p:extLst>
      <p:ext uri="{BB962C8B-B14F-4D97-AF65-F5344CB8AC3E}">
        <p14:creationId xmlns:p14="http://schemas.microsoft.com/office/powerpoint/2010/main" val="234789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002B8-050A-4DB9-B62B-1CA8605D4E59}" type="datetimeFigureOut">
              <a:rPr lang="en-US" smtClean="0"/>
              <a:t>10/11/2017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882A9-3112-4562-9375-D786C90C1BF9}" type="slidenum">
              <a:rPr lang="en-US" smtClean="0"/>
              <a:t>‹#›</a:t>
            </a:fld>
            <a:endParaRPr lang="en-US" dirty="0"/>
          </a:p>
        </p:txBody>
      </p:sp>
    </p:spTree>
    <p:extLst>
      <p:ext uri="{BB962C8B-B14F-4D97-AF65-F5344CB8AC3E}">
        <p14:creationId xmlns:p14="http://schemas.microsoft.com/office/powerpoint/2010/main" val="198828318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a:t>Consider the Ants</a:t>
            </a:r>
          </a:p>
        </p:txBody>
      </p:sp>
      <p:sp>
        <p:nvSpPr>
          <p:cNvPr id="3" name="Subtitle 2"/>
          <p:cNvSpPr>
            <a:spLocks noGrp="1"/>
          </p:cNvSpPr>
          <p:nvPr>
            <p:ph type="subTitle" idx="1"/>
          </p:nvPr>
        </p:nvSpPr>
        <p:spPr/>
        <p:txBody>
          <a:bodyPr>
            <a:normAutofit/>
          </a:bodyPr>
          <a:lstStyle/>
          <a:p>
            <a:r>
              <a:rPr lang="en-US" sz="3200" dirty="0"/>
              <a:t>Go to the ant, you sluggard! Consider her ways and be wise. Prov. 6:6 NKJV</a:t>
            </a:r>
          </a:p>
        </p:txBody>
      </p:sp>
    </p:spTree>
    <p:extLst>
      <p:ext uri="{BB962C8B-B14F-4D97-AF65-F5344CB8AC3E}">
        <p14:creationId xmlns:p14="http://schemas.microsoft.com/office/powerpoint/2010/main" val="1626588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Consider the Ants</a:t>
            </a:r>
          </a:p>
        </p:txBody>
      </p:sp>
      <p:sp>
        <p:nvSpPr>
          <p:cNvPr id="3" name="Content Placeholder 2"/>
          <p:cNvSpPr>
            <a:spLocks noGrp="1"/>
          </p:cNvSpPr>
          <p:nvPr>
            <p:ph idx="1"/>
          </p:nvPr>
        </p:nvSpPr>
        <p:spPr>
          <a:xfrm>
            <a:off x="628650" y="1690689"/>
            <a:ext cx="7886700" cy="4351338"/>
          </a:xfrm>
        </p:spPr>
        <p:txBody>
          <a:bodyPr>
            <a:normAutofit fontScale="85000" lnSpcReduction="10000"/>
          </a:bodyPr>
          <a:lstStyle/>
          <a:p>
            <a:pPr marL="0" indent="0">
              <a:buNone/>
            </a:pPr>
            <a:r>
              <a:rPr lang="en-US" b="1" dirty="0"/>
              <a:t>The Ants Teach Us A Lesson About Perseverance</a:t>
            </a:r>
          </a:p>
          <a:p>
            <a:r>
              <a:rPr lang="en-US" dirty="0"/>
              <a:t>Ants can lift 20 times their own body weight</a:t>
            </a:r>
          </a:p>
          <a:p>
            <a:r>
              <a:rPr lang="en-US" dirty="0"/>
              <a:t>Proverbs 30:25 The ants are a people not strong, yet they prepare their meat in the summer. They prepare for their family.</a:t>
            </a:r>
          </a:p>
          <a:p>
            <a:r>
              <a:rPr lang="en-US" dirty="0"/>
              <a:t>Ants aren’t quitters. They persevere even through danger.</a:t>
            </a:r>
          </a:p>
          <a:p>
            <a:r>
              <a:rPr lang="en-US" dirty="0"/>
              <a:t>You can run over a anthill with a lawn mower……kick it in…..wash it away with a water hose…..and they’ll build it back.</a:t>
            </a:r>
          </a:p>
          <a:p>
            <a:r>
              <a:rPr lang="en-US" dirty="0"/>
              <a:t>If we faint in the day of adversity our strength is small.</a:t>
            </a:r>
          </a:p>
          <a:p>
            <a:r>
              <a:rPr lang="en-US" dirty="0"/>
              <a:t>We can do ALL things through Christ that strengthens us.</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412697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Consider the Ants</a:t>
            </a:r>
          </a:p>
        </p:txBody>
      </p:sp>
      <p:sp>
        <p:nvSpPr>
          <p:cNvPr id="3" name="Content Placeholder 2"/>
          <p:cNvSpPr>
            <a:spLocks noGrp="1"/>
          </p:cNvSpPr>
          <p:nvPr>
            <p:ph idx="1"/>
          </p:nvPr>
        </p:nvSpPr>
        <p:spPr>
          <a:xfrm>
            <a:off x="628650" y="1690689"/>
            <a:ext cx="7886700" cy="4351338"/>
          </a:xfrm>
        </p:spPr>
        <p:txBody>
          <a:bodyPr>
            <a:normAutofit lnSpcReduction="10000"/>
          </a:bodyPr>
          <a:lstStyle/>
          <a:p>
            <a:pPr marL="0" indent="0">
              <a:buNone/>
            </a:pPr>
            <a:r>
              <a:rPr lang="en-US" b="1" dirty="0"/>
              <a:t>The Ants Teach Us A Lesson About Fellowship</a:t>
            </a:r>
          </a:p>
          <a:p>
            <a:r>
              <a:rPr lang="en-US" dirty="0"/>
              <a:t>The abdomen of the ant contains two stomachs</a:t>
            </a:r>
          </a:p>
          <a:p>
            <a:r>
              <a:rPr lang="en-US" dirty="0"/>
              <a:t>One stomach holds the food for itself and second stomach is for food to be shared with other ants.</a:t>
            </a:r>
          </a:p>
          <a:p>
            <a:r>
              <a:rPr lang="en-US" dirty="0"/>
              <a:t>During their growth stage, the immature ants are fed, cleaned and attended by adult workers.</a:t>
            </a:r>
          </a:p>
          <a:p>
            <a:r>
              <a:rPr lang="en-US" dirty="0"/>
              <a:t>Mature Christians should feed the word to young Christians so that they can grow.</a:t>
            </a:r>
          </a:p>
          <a:p>
            <a:r>
              <a:rPr lang="en-US" dirty="0"/>
              <a:t>God gives us the ability to carry each others burdens. Gal. 6:2</a:t>
            </a:r>
          </a:p>
        </p:txBody>
      </p:sp>
    </p:spTree>
    <p:extLst>
      <p:ext uri="{BB962C8B-B14F-4D97-AF65-F5344CB8AC3E}">
        <p14:creationId xmlns:p14="http://schemas.microsoft.com/office/powerpoint/2010/main" val="1289657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Consider the Ants</a:t>
            </a:r>
          </a:p>
        </p:txBody>
      </p:sp>
      <p:sp>
        <p:nvSpPr>
          <p:cNvPr id="3" name="Content Placeholder 2"/>
          <p:cNvSpPr>
            <a:spLocks noGrp="1"/>
          </p:cNvSpPr>
          <p:nvPr>
            <p:ph idx="1"/>
          </p:nvPr>
        </p:nvSpPr>
        <p:spPr>
          <a:xfrm>
            <a:off x="628650" y="1690689"/>
            <a:ext cx="7886700" cy="4351338"/>
          </a:xfrm>
        </p:spPr>
        <p:txBody>
          <a:bodyPr>
            <a:normAutofit fontScale="92500" lnSpcReduction="20000"/>
          </a:bodyPr>
          <a:lstStyle/>
          <a:p>
            <a:pPr marL="0" indent="0">
              <a:buNone/>
            </a:pPr>
            <a:r>
              <a:rPr lang="en-US" b="1" dirty="0"/>
              <a:t>The Ants Teach Us A Lesson About Discernment</a:t>
            </a:r>
          </a:p>
          <a:p>
            <a:r>
              <a:rPr lang="en-US" dirty="0"/>
              <a:t>Each colony of ants has its own smell. </a:t>
            </a:r>
          </a:p>
          <a:p>
            <a:r>
              <a:rPr lang="en-US" dirty="0"/>
              <a:t>They fight intruders to protect themselves, the young and their homes.</a:t>
            </a:r>
          </a:p>
          <a:p>
            <a:r>
              <a:rPr lang="en-US" dirty="0"/>
              <a:t>God has given us the spirit of discernment</a:t>
            </a:r>
          </a:p>
          <a:p>
            <a:r>
              <a:rPr lang="en-US" dirty="0"/>
              <a:t>1 Corin. 2:14 says; "But the natural man receives not the things of the spirit of God: for they are foolish unto him: neither can he know them because they are spiritually discerned. </a:t>
            </a:r>
          </a:p>
          <a:p>
            <a:r>
              <a:rPr lang="en-US" dirty="0"/>
              <a:t>But he that is spiritual judges all things, yet he himself is judged by no man. For who has known the mind of the Lord, that He may instruct him? But we have the mind of Christ".</a:t>
            </a:r>
          </a:p>
          <a:p>
            <a:endParaRPr lang="en-US" dirty="0"/>
          </a:p>
          <a:p>
            <a:endParaRPr lang="en-US" dirty="0"/>
          </a:p>
          <a:p>
            <a:endParaRPr lang="en-US" dirty="0"/>
          </a:p>
        </p:txBody>
      </p:sp>
    </p:spTree>
    <p:extLst>
      <p:ext uri="{BB962C8B-B14F-4D97-AF65-F5344CB8AC3E}">
        <p14:creationId xmlns:p14="http://schemas.microsoft.com/office/powerpoint/2010/main" val="4082882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Consider the Ants</a:t>
            </a:r>
          </a:p>
        </p:txBody>
      </p:sp>
      <p:sp>
        <p:nvSpPr>
          <p:cNvPr id="3" name="Content Placeholder 2"/>
          <p:cNvSpPr>
            <a:spLocks noGrp="1"/>
          </p:cNvSpPr>
          <p:nvPr>
            <p:ph idx="1"/>
          </p:nvPr>
        </p:nvSpPr>
        <p:spPr>
          <a:xfrm>
            <a:off x="628650" y="1690689"/>
            <a:ext cx="7886700" cy="4351338"/>
          </a:xfrm>
        </p:spPr>
        <p:txBody>
          <a:bodyPr>
            <a:normAutofit fontScale="92500"/>
          </a:bodyPr>
          <a:lstStyle/>
          <a:p>
            <a:r>
              <a:rPr lang="en-US" dirty="0"/>
              <a:t>God often compares us to the best of His creation to teach us principles for a victorious life.</a:t>
            </a:r>
          </a:p>
          <a:p>
            <a:r>
              <a:rPr lang="en-US" dirty="0"/>
              <a:t>It takes hard work and determination to be like the ant. </a:t>
            </a:r>
          </a:p>
          <a:p>
            <a:r>
              <a:rPr lang="en-US" dirty="0"/>
              <a:t>Let us learn from this little creature to put to use all of our abilities so that we can be instrumental in God’s kingdom.</a:t>
            </a:r>
          </a:p>
          <a:p>
            <a:r>
              <a:rPr lang="en-US" dirty="0"/>
              <a:t>Let us not forget the Mission and Vision that God has given us so we can prosper as we do the work of God.</a:t>
            </a:r>
          </a:p>
          <a:p>
            <a:r>
              <a:rPr lang="en-US" dirty="0"/>
              <a:t>Each person is responsible to what we have been called to do. </a:t>
            </a:r>
          </a:p>
        </p:txBody>
      </p:sp>
    </p:spTree>
    <p:extLst>
      <p:ext uri="{BB962C8B-B14F-4D97-AF65-F5344CB8AC3E}">
        <p14:creationId xmlns:p14="http://schemas.microsoft.com/office/powerpoint/2010/main" val="2851365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Next Week Bible Study</a:t>
            </a:r>
          </a:p>
          <a:p>
            <a:r>
              <a:rPr lang="en-US" dirty="0"/>
              <a:t>TBA</a:t>
            </a:r>
          </a:p>
          <a:p>
            <a:endParaRPr lang="en-US" dirty="0"/>
          </a:p>
        </p:txBody>
      </p:sp>
    </p:spTree>
    <p:extLst>
      <p:ext uri="{BB962C8B-B14F-4D97-AF65-F5344CB8AC3E}">
        <p14:creationId xmlns:p14="http://schemas.microsoft.com/office/powerpoint/2010/main" val="4187473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Resource</a:t>
            </a:r>
          </a:p>
          <a:p>
            <a:r>
              <a:rPr lang="en-US" dirty="0"/>
              <a:t>You Can Learn from Ants-Mike Turner 2004</a:t>
            </a:r>
          </a:p>
        </p:txBody>
      </p:sp>
    </p:spTree>
    <p:extLst>
      <p:ext uri="{BB962C8B-B14F-4D97-AF65-F5344CB8AC3E}">
        <p14:creationId xmlns:p14="http://schemas.microsoft.com/office/powerpoint/2010/main" val="1007918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Consider the Ants</a:t>
            </a:r>
          </a:p>
        </p:txBody>
      </p:sp>
      <p:sp>
        <p:nvSpPr>
          <p:cNvPr id="3" name="Content Placeholder 2"/>
          <p:cNvSpPr>
            <a:spLocks noGrp="1"/>
          </p:cNvSpPr>
          <p:nvPr>
            <p:ph idx="1"/>
          </p:nvPr>
        </p:nvSpPr>
        <p:spPr/>
        <p:txBody>
          <a:bodyPr>
            <a:normAutofit/>
          </a:bodyPr>
          <a:lstStyle/>
          <a:p>
            <a:r>
              <a:rPr lang="en-US" sz="3200" dirty="0"/>
              <a:t>What are some things you know about ants?</a:t>
            </a:r>
          </a:p>
        </p:txBody>
      </p:sp>
    </p:spTree>
    <p:extLst>
      <p:ext uri="{BB962C8B-B14F-4D97-AF65-F5344CB8AC3E}">
        <p14:creationId xmlns:p14="http://schemas.microsoft.com/office/powerpoint/2010/main" val="3002261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Consider the Ant</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9262" y="1825625"/>
            <a:ext cx="6565476" cy="4351338"/>
          </a:xfrm>
        </p:spPr>
      </p:pic>
    </p:spTree>
    <p:extLst>
      <p:ext uri="{BB962C8B-B14F-4D97-AF65-F5344CB8AC3E}">
        <p14:creationId xmlns:p14="http://schemas.microsoft.com/office/powerpoint/2010/main" val="1253738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Consider the Ants</a:t>
            </a:r>
          </a:p>
        </p:txBody>
      </p:sp>
      <p:sp>
        <p:nvSpPr>
          <p:cNvPr id="3" name="Content Placeholder 2"/>
          <p:cNvSpPr>
            <a:spLocks noGrp="1"/>
          </p:cNvSpPr>
          <p:nvPr>
            <p:ph idx="1"/>
          </p:nvPr>
        </p:nvSpPr>
        <p:spPr>
          <a:xfrm>
            <a:off x="628649" y="1607996"/>
            <a:ext cx="8182841" cy="4224768"/>
          </a:xfrm>
        </p:spPr>
        <p:txBody>
          <a:bodyPr>
            <a:normAutofit fontScale="92500" lnSpcReduction="10000"/>
          </a:bodyPr>
          <a:lstStyle/>
          <a:p>
            <a:pPr marL="0" indent="0">
              <a:buNone/>
            </a:pPr>
            <a:r>
              <a:rPr lang="en-US" b="1" dirty="0"/>
              <a:t>Ants</a:t>
            </a:r>
          </a:p>
          <a:p>
            <a:r>
              <a:rPr lang="en-US" dirty="0"/>
              <a:t>An ant brain has about 250 000 brain cells.</a:t>
            </a:r>
          </a:p>
          <a:p>
            <a:r>
              <a:rPr lang="en-US" dirty="0"/>
              <a:t> A human brain has 10,000 million so a colony of 40,000 ants has collectively the same size brain as a human.</a:t>
            </a:r>
          </a:p>
          <a:p>
            <a:r>
              <a:rPr lang="en-US" dirty="0"/>
              <a:t>Ants can lift 20 times their own body weight</a:t>
            </a:r>
          </a:p>
          <a:p>
            <a:r>
              <a:rPr lang="en-US" dirty="0"/>
              <a:t>The abdomen of the ant contains two stomachs. </a:t>
            </a:r>
          </a:p>
          <a:p>
            <a:r>
              <a:rPr lang="en-US" dirty="0"/>
              <a:t>Each colony of ants has its own smell. </a:t>
            </a:r>
          </a:p>
          <a:p>
            <a:r>
              <a:rPr lang="en-US" dirty="0"/>
              <a:t>Everyone among them has a definite job to do.</a:t>
            </a:r>
          </a:p>
          <a:p>
            <a:r>
              <a:rPr lang="en-US" dirty="0"/>
              <a:t>The ant has two eyes, each eye is made of many smaller eyes</a:t>
            </a:r>
          </a:p>
          <a:p>
            <a:endParaRPr lang="en-US" dirty="0"/>
          </a:p>
        </p:txBody>
      </p:sp>
    </p:spTree>
    <p:extLst>
      <p:ext uri="{BB962C8B-B14F-4D97-AF65-F5344CB8AC3E}">
        <p14:creationId xmlns:p14="http://schemas.microsoft.com/office/powerpoint/2010/main" val="3260903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Consider the Ants</a:t>
            </a:r>
          </a:p>
        </p:txBody>
      </p:sp>
      <p:sp>
        <p:nvSpPr>
          <p:cNvPr id="3" name="Content Placeholder 2"/>
          <p:cNvSpPr>
            <a:spLocks noGrp="1"/>
          </p:cNvSpPr>
          <p:nvPr>
            <p:ph idx="1"/>
          </p:nvPr>
        </p:nvSpPr>
        <p:spPr>
          <a:xfrm>
            <a:off x="628650" y="1576243"/>
            <a:ext cx="7886700" cy="4351338"/>
          </a:xfrm>
        </p:spPr>
        <p:txBody>
          <a:bodyPr>
            <a:normAutofit fontScale="92500" lnSpcReduction="20000"/>
          </a:bodyPr>
          <a:lstStyle/>
          <a:p>
            <a:pPr marL="0" indent="0">
              <a:buNone/>
            </a:pPr>
            <a:r>
              <a:rPr lang="en-US" b="1" dirty="0"/>
              <a:t>Ants Teach Us A Lesson About Performance.</a:t>
            </a:r>
          </a:p>
          <a:p>
            <a:r>
              <a:rPr lang="en-US" dirty="0"/>
              <a:t>The ant has two eyes, each eye is made of many smaller eyes. They have a wide open view of their world. </a:t>
            </a:r>
          </a:p>
          <a:p>
            <a:r>
              <a:rPr lang="en-US" dirty="0"/>
              <a:t>Likewise we are to have vision committed to preaching, teaching and living the principles of Jesus Christ.</a:t>
            </a:r>
          </a:p>
          <a:p>
            <a:r>
              <a:rPr lang="en-US" dirty="0"/>
              <a:t>To perform with efficiency there must be a plan.</a:t>
            </a:r>
          </a:p>
          <a:p>
            <a:r>
              <a:rPr lang="en-US" dirty="0"/>
              <a:t>At first glance at a anthill, and you just see a lot of activity. Ants running around everywhere…..but they have a plan. </a:t>
            </a:r>
          </a:p>
          <a:p>
            <a:r>
              <a:rPr lang="en-US" dirty="0"/>
              <a:t>As believers who are active in programs/events, if we have no vision for the future. </a:t>
            </a:r>
          </a:p>
          <a:p>
            <a:endParaRPr lang="en-US" dirty="0"/>
          </a:p>
        </p:txBody>
      </p:sp>
    </p:spTree>
    <p:extLst>
      <p:ext uri="{BB962C8B-B14F-4D97-AF65-F5344CB8AC3E}">
        <p14:creationId xmlns:p14="http://schemas.microsoft.com/office/powerpoint/2010/main" val="1359758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Consider the Ants</a:t>
            </a:r>
          </a:p>
        </p:txBody>
      </p:sp>
      <p:sp>
        <p:nvSpPr>
          <p:cNvPr id="3" name="Content Placeholder 2"/>
          <p:cNvSpPr>
            <a:spLocks noGrp="1"/>
          </p:cNvSpPr>
          <p:nvPr>
            <p:ph idx="1"/>
          </p:nvPr>
        </p:nvSpPr>
        <p:spPr>
          <a:xfrm>
            <a:off x="628650" y="1690689"/>
            <a:ext cx="7886700" cy="4351338"/>
          </a:xfrm>
        </p:spPr>
        <p:txBody>
          <a:bodyPr>
            <a:normAutofit fontScale="85000" lnSpcReduction="20000"/>
          </a:bodyPr>
          <a:lstStyle/>
          <a:p>
            <a:r>
              <a:rPr lang="en-US" dirty="0"/>
              <a:t>What is our function?</a:t>
            </a:r>
          </a:p>
          <a:p>
            <a:r>
              <a:rPr lang="en-US" dirty="0"/>
              <a:t> Which way are you going? </a:t>
            </a:r>
          </a:p>
          <a:p>
            <a:r>
              <a:rPr lang="en-US" dirty="0"/>
              <a:t>As a church we must have a vision/mission, we must be as wise as ants. </a:t>
            </a:r>
          </a:p>
          <a:p>
            <a:r>
              <a:rPr lang="en-US" dirty="0"/>
              <a:t>We must make all that we do count for the kingdom. </a:t>
            </a:r>
          </a:p>
          <a:p>
            <a:r>
              <a:rPr lang="en-US" dirty="0"/>
              <a:t>Every part of the organization, every committee, every class within the church should be geared towards reaching and teaching people on practical Christian living in Jesus Christ.</a:t>
            </a:r>
          </a:p>
          <a:p>
            <a:r>
              <a:rPr lang="en-US" dirty="0"/>
              <a:t>Study to show yourself approved, a workman that is not ashamed……..</a:t>
            </a:r>
          </a:p>
          <a:p>
            <a:r>
              <a:rPr lang="en-US" dirty="0"/>
              <a:t>The ants know their vision/mission-”Provides her food in the summer and gathers her supplies in the harvest time".</a:t>
            </a:r>
          </a:p>
          <a:p>
            <a:endParaRPr lang="en-US" dirty="0"/>
          </a:p>
          <a:p>
            <a:endParaRPr lang="en-US" dirty="0"/>
          </a:p>
        </p:txBody>
      </p:sp>
    </p:spTree>
    <p:extLst>
      <p:ext uri="{BB962C8B-B14F-4D97-AF65-F5344CB8AC3E}">
        <p14:creationId xmlns:p14="http://schemas.microsoft.com/office/powerpoint/2010/main" val="1776646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Consider the Ants</a:t>
            </a:r>
          </a:p>
        </p:txBody>
      </p:sp>
      <p:sp>
        <p:nvSpPr>
          <p:cNvPr id="3" name="Content Placeholder 2"/>
          <p:cNvSpPr>
            <a:spLocks noGrp="1"/>
          </p:cNvSpPr>
          <p:nvPr>
            <p:ph idx="1"/>
          </p:nvPr>
        </p:nvSpPr>
        <p:spPr>
          <a:xfrm>
            <a:off x="628650" y="1690689"/>
            <a:ext cx="8030441" cy="4642378"/>
          </a:xfrm>
        </p:spPr>
        <p:txBody>
          <a:bodyPr>
            <a:normAutofit fontScale="85000" lnSpcReduction="20000"/>
          </a:bodyPr>
          <a:lstStyle/>
          <a:p>
            <a:pPr marL="0" indent="0">
              <a:buNone/>
            </a:pPr>
            <a:r>
              <a:rPr lang="en-US" b="1" dirty="0"/>
              <a:t>Ants Teach Us A Lesson About Performance.</a:t>
            </a:r>
          </a:p>
          <a:p>
            <a:r>
              <a:rPr lang="en-US" dirty="0"/>
              <a:t>Every ant has a definite job to do and does it.</a:t>
            </a:r>
          </a:p>
          <a:p>
            <a:r>
              <a:rPr lang="en-US" dirty="0"/>
              <a:t>Take a look at a anthill, and you want see many if any ants just sitting around or standing around doing nothing. Everyone one of those ants have a job, and no one has to tell them what it is…..and no one has to push them to do it.</a:t>
            </a:r>
          </a:p>
          <a:p>
            <a:r>
              <a:rPr lang="en-US" dirty="0"/>
              <a:t>We are all members of the body with a specific function. We at times put little if any time or planning into our efforts.</a:t>
            </a:r>
          </a:p>
          <a:p>
            <a:r>
              <a:rPr lang="en-US" dirty="0"/>
              <a:t>Ants work in harmony. They accomplished despite their size and in such a small amount of time is because of harmony.</a:t>
            </a:r>
          </a:p>
          <a:p>
            <a:r>
              <a:rPr lang="en-US" dirty="0"/>
              <a:t>When those who are called to fish (fishers of men), don’t fish, they fight.</a:t>
            </a:r>
          </a:p>
          <a:p>
            <a:r>
              <a:rPr lang="en-US" dirty="0"/>
              <a:t>We as believers we are co-laborers with the Lord. We have to work together, and pull together or we’ll pull apart!</a:t>
            </a:r>
          </a:p>
          <a:p>
            <a:endParaRPr lang="en-US" dirty="0"/>
          </a:p>
          <a:p>
            <a:endParaRPr lang="en-US" dirty="0"/>
          </a:p>
        </p:txBody>
      </p:sp>
    </p:spTree>
    <p:extLst>
      <p:ext uri="{BB962C8B-B14F-4D97-AF65-F5344CB8AC3E}">
        <p14:creationId xmlns:p14="http://schemas.microsoft.com/office/powerpoint/2010/main" val="4266666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Consider the Ants</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Scripture that talk about developing unity/harmony with others to do the work.</a:t>
            </a:r>
          </a:p>
          <a:p>
            <a:r>
              <a:rPr lang="en-US" dirty="0"/>
              <a:t>Ecc. 9:10 Whatsoever thy hand findeth to do, do it with thy might........."</a:t>
            </a:r>
          </a:p>
          <a:p>
            <a:r>
              <a:rPr lang="en-US" dirty="0"/>
              <a:t>Col. 3:17 And whatsoever ye do in word or deed, do all in the name of the Lord Jesus.</a:t>
            </a:r>
          </a:p>
          <a:p>
            <a:r>
              <a:rPr lang="en-US" dirty="0"/>
              <a:t>Col 3:21 And whatsoever ye do, do it heartily, as to the Lord, and not unto men;</a:t>
            </a:r>
          </a:p>
          <a:p>
            <a:r>
              <a:rPr lang="en-US" dirty="0"/>
              <a:t>Ps. 133:1 Behold how good and how pleasant it is for brethren to dwell together in unity!</a:t>
            </a:r>
          </a:p>
          <a:p>
            <a:r>
              <a:rPr lang="en-US" dirty="0"/>
              <a:t>Eph 4:3 Endeavoring to keep the unity of the Spirit in the bond of peace.</a:t>
            </a:r>
          </a:p>
          <a:p>
            <a:endParaRPr lang="en-US" dirty="0"/>
          </a:p>
        </p:txBody>
      </p:sp>
    </p:spTree>
    <p:extLst>
      <p:ext uri="{BB962C8B-B14F-4D97-AF65-F5344CB8AC3E}">
        <p14:creationId xmlns:p14="http://schemas.microsoft.com/office/powerpoint/2010/main" val="1574436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Consider the Ants</a:t>
            </a:r>
          </a:p>
        </p:txBody>
      </p:sp>
      <p:sp>
        <p:nvSpPr>
          <p:cNvPr id="3" name="Content Placeholder 2"/>
          <p:cNvSpPr>
            <a:spLocks noGrp="1"/>
          </p:cNvSpPr>
          <p:nvPr>
            <p:ph idx="1"/>
          </p:nvPr>
        </p:nvSpPr>
        <p:spPr>
          <a:xfrm>
            <a:off x="628650" y="1562389"/>
            <a:ext cx="7886700" cy="4351338"/>
          </a:xfrm>
        </p:spPr>
        <p:txBody>
          <a:bodyPr>
            <a:normAutofit fontScale="92500" lnSpcReduction="10000"/>
          </a:bodyPr>
          <a:lstStyle/>
          <a:p>
            <a:pPr marL="0" indent="0">
              <a:buNone/>
            </a:pPr>
            <a:r>
              <a:rPr lang="en-US" b="1" dirty="0"/>
              <a:t>Ants Teach Us A Lesson About Preparedness</a:t>
            </a:r>
          </a:p>
          <a:p>
            <a:r>
              <a:rPr lang="en-US" dirty="0"/>
              <a:t>An ant brain has about 250 000 brain cells.</a:t>
            </a:r>
          </a:p>
          <a:p>
            <a:r>
              <a:rPr lang="en-US" dirty="0"/>
              <a:t>Ants don’t know the meaning of procrastination ! They don’t wait until the weather turns cold before they are preparing. They gather food while it is still warm and take it into their colony ! </a:t>
            </a:r>
          </a:p>
          <a:p>
            <a:r>
              <a:rPr lang="en-US" dirty="0"/>
              <a:t>It is good common sense, and stewardship to prepare for the future. </a:t>
            </a:r>
          </a:p>
          <a:p>
            <a:r>
              <a:rPr lang="en-US" dirty="0"/>
              <a:t>Is there something God has told you to do or the Holy Spirit is leading you to do….and yet you’ve put it off ? Do it now . Prepare now .</a:t>
            </a:r>
          </a:p>
          <a:p>
            <a:endParaRPr lang="en-US" dirty="0"/>
          </a:p>
        </p:txBody>
      </p:sp>
    </p:spTree>
    <p:extLst>
      <p:ext uri="{BB962C8B-B14F-4D97-AF65-F5344CB8AC3E}">
        <p14:creationId xmlns:p14="http://schemas.microsoft.com/office/powerpoint/2010/main" val="40409279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TotalTime>
  <Words>1158</Words>
  <Application>Microsoft Office PowerPoint</Application>
  <PresentationFormat>On-screen Show (4:3)</PresentationFormat>
  <Paragraphs>84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Consider the Ants</vt:lpstr>
      <vt:lpstr>Consider the Ants</vt:lpstr>
      <vt:lpstr>Consider the Ant</vt:lpstr>
      <vt:lpstr>Consider the Ants</vt:lpstr>
      <vt:lpstr>Consider the Ants</vt:lpstr>
      <vt:lpstr>Consider the Ants</vt:lpstr>
      <vt:lpstr>Consider the Ants</vt:lpstr>
      <vt:lpstr>Consider the Ants</vt:lpstr>
      <vt:lpstr>Consider the Ants</vt:lpstr>
      <vt:lpstr>Consider the Ants</vt:lpstr>
      <vt:lpstr>Consider the Ants</vt:lpstr>
      <vt:lpstr>Consider the Ants</vt:lpstr>
      <vt:lpstr>Consider the Ants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 the Ants</dc:title>
  <dc:creator>Stubbs, Patricia</dc:creator>
  <cp:lastModifiedBy>Abiding Faith</cp:lastModifiedBy>
  <cp:revision>10</cp:revision>
  <dcterms:created xsi:type="dcterms:W3CDTF">2017-09-13T19:13:38Z</dcterms:created>
  <dcterms:modified xsi:type="dcterms:W3CDTF">2017-10-11T23:09:19Z</dcterms:modified>
</cp:coreProperties>
</file>