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81" r:id="rId17"/>
    <p:sldId id="271" r:id="rId18"/>
    <p:sldId id="272" r:id="rId19"/>
    <p:sldId id="273" r:id="rId20"/>
    <p:sldId id="274" r:id="rId21"/>
    <p:sldId id="275" r:id="rId22"/>
    <p:sldId id="276" r:id="rId23"/>
    <p:sldId id="277" r:id="rId24"/>
    <p:sldId id="278" r:id="rId25"/>
    <p:sldId id="280"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0DD76E-679B-4486-B9F0-054E0F617962}" type="datetimeFigureOut">
              <a:rPr lang="en-US" smtClean="0"/>
              <a:t>5/6/2015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7165FC-1BE8-4194-8A8F-F98A4D1EDEDA}" type="slidenum">
              <a:rPr lang="en-US" smtClean="0"/>
              <a:t>‹#›</a:t>
            </a:fld>
            <a:endParaRPr lang="en-US"/>
          </a:p>
        </p:txBody>
      </p:sp>
    </p:spTree>
    <p:extLst>
      <p:ext uri="{BB962C8B-B14F-4D97-AF65-F5344CB8AC3E}">
        <p14:creationId xmlns:p14="http://schemas.microsoft.com/office/powerpoint/2010/main" val="24616347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8870D99D-3CD4-4238-B377-F0E49E56108F}" type="datetimeFigureOut">
              <a:rPr lang="en-US" smtClean="0"/>
              <a:t>5/6/2015</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230447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2462390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870D99D-3CD4-4238-B377-F0E49E56108F}" type="datetimeFigureOut">
              <a:rPr lang="en-US" smtClean="0"/>
              <a:t>5/6/2015</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1762244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870D99D-3CD4-4238-B377-F0E49E56108F}" type="datetimeFigureOut">
              <a:rPr lang="en-US" smtClean="0"/>
              <a:t>5/6/2015</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FA2EFDE2-D7B1-4277-A8F5-27DEBE7EBE10}"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46275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8870D99D-3CD4-4238-B377-F0E49E56108F}" type="datetimeFigureOut">
              <a:rPr lang="en-US" smtClean="0"/>
              <a:t>5/6/2015</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482176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1833923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3058610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3619677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870D99D-3CD4-4238-B377-F0E49E56108F}" type="datetimeFigureOut">
              <a:rPr lang="en-US" smtClean="0"/>
              <a:t>5/6/2015</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39709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252872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870D99D-3CD4-4238-B377-F0E49E56108F}" type="datetimeFigureOut">
              <a:rPr lang="en-US" smtClean="0"/>
              <a:t>5/6/2015</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258994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2683657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365802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237136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387796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233164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0D99D-3CD4-4238-B377-F0E49E56108F}"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2EFDE2-D7B1-4277-A8F5-27DEBE7EBE10}" type="slidenum">
              <a:rPr lang="en-US" smtClean="0"/>
              <a:t>‹#›</a:t>
            </a:fld>
            <a:endParaRPr lang="en-US" dirty="0"/>
          </a:p>
        </p:txBody>
      </p:sp>
    </p:spTree>
    <p:extLst>
      <p:ext uri="{BB962C8B-B14F-4D97-AF65-F5344CB8AC3E}">
        <p14:creationId xmlns:p14="http://schemas.microsoft.com/office/powerpoint/2010/main" val="121772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870D99D-3CD4-4238-B377-F0E49E56108F}" type="datetimeFigureOut">
              <a:rPr lang="en-US" smtClean="0"/>
              <a:t>5/6/2015</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2EFDE2-D7B1-4277-A8F5-27DEBE7EBE10}" type="slidenum">
              <a:rPr lang="en-US" smtClean="0"/>
              <a:t>‹#›</a:t>
            </a:fld>
            <a:endParaRPr lang="en-US" dirty="0"/>
          </a:p>
        </p:txBody>
      </p:sp>
    </p:spTree>
    <p:extLst>
      <p:ext uri="{BB962C8B-B14F-4D97-AF65-F5344CB8AC3E}">
        <p14:creationId xmlns:p14="http://schemas.microsoft.com/office/powerpoint/2010/main" val="36358397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niv/Col.%203.1-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Dressing For Success: New Clothes for New People</a:t>
            </a:r>
            <a:endParaRPr lang="en-US" dirty="0"/>
          </a:p>
        </p:txBody>
      </p:sp>
      <p:sp>
        <p:nvSpPr>
          <p:cNvPr id="3" name="Subtitle 2"/>
          <p:cNvSpPr>
            <a:spLocks noGrp="1"/>
          </p:cNvSpPr>
          <p:nvPr>
            <p:ph type="subTitle" idx="1"/>
          </p:nvPr>
        </p:nvSpPr>
        <p:spPr>
          <a:xfrm>
            <a:off x="914400" y="3628501"/>
            <a:ext cx="7315200" cy="2086499"/>
          </a:xfrm>
        </p:spPr>
        <p:txBody>
          <a:bodyPr>
            <a:normAutofit/>
          </a:bodyPr>
          <a:lstStyle/>
          <a:p>
            <a:r>
              <a:rPr lang="en-US" sz="3200" dirty="0" smtClean="0"/>
              <a:t>Put on the new man who is renewed in knowledge according to the image of Him who created him. Col. 3:10 (NKJV)</a:t>
            </a:r>
            <a:endParaRPr lang="en-US" sz="3200" dirty="0"/>
          </a:p>
        </p:txBody>
      </p:sp>
    </p:spTree>
    <p:extLst>
      <p:ext uri="{BB962C8B-B14F-4D97-AF65-F5344CB8AC3E}">
        <p14:creationId xmlns:p14="http://schemas.microsoft.com/office/powerpoint/2010/main" val="1738838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r>
              <a:rPr lang="en-US" sz="2800" dirty="0" smtClean="0"/>
              <a:t>Col. 2: 8-18 &amp; 23-False philosophy was a problem at that time and restricting the move of God in the church because of beliefs concerning circumcision.</a:t>
            </a:r>
          </a:p>
          <a:p>
            <a:r>
              <a:rPr lang="en-US" sz="2800" dirty="0" smtClean="0"/>
              <a:t>Paul was telling the church to avoid actions that hurt other people — actions that weaken a sense of community among the people of God.</a:t>
            </a:r>
            <a:endParaRPr lang="en-US" sz="2800" dirty="0"/>
          </a:p>
        </p:txBody>
      </p:sp>
    </p:spTree>
    <p:extLst>
      <p:ext uri="{BB962C8B-B14F-4D97-AF65-F5344CB8AC3E}">
        <p14:creationId xmlns:p14="http://schemas.microsoft.com/office/powerpoint/2010/main" val="1547391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a:xfrm>
            <a:off x="152400" y="2080592"/>
            <a:ext cx="8839200" cy="4434840"/>
          </a:xfrm>
        </p:spPr>
        <p:txBody>
          <a:bodyPr>
            <a:noAutofit/>
          </a:bodyPr>
          <a:lstStyle/>
          <a:p>
            <a:r>
              <a:rPr lang="en-US" sz="2800" dirty="0" smtClean="0"/>
              <a:t>Our true identity is hidden. “By no means everything about Christian living is apparent, not only to outsiders, for whom much of it appears foolish, but also to Christians themselves.</a:t>
            </a:r>
          </a:p>
          <a:p>
            <a:r>
              <a:rPr lang="en-US" sz="2800" dirty="0" smtClean="0"/>
              <a:t>Being a child of God requires that the just live by faith and not by sight and, therefore, without all the answers to the meaning of many events in our lives” </a:t>
            </a:r>
          </a:p>
          <a:p>
            <a:r>
              <a:rPr lang="en-US" sz="2800" dirty="0" smtClean="0"/>
              <a:t>We should live in a way that is appropriate for those who live and move and have their being in Christ.</a:t>
            </a:r>
            <a:endParaRPr lang="en-US" sz="2800" dirty="0"/>
          </a:p>
        </p:txBody>
      </p:sp>
    </p:spTree>
    <p:extLst>
      <p:ext uri="{BB962C8B-B14F-4D97-AF65-F5344CB8AC3E}">
        <p14:creationId xmlns:p14="http://schemas.microsoft.com/office/powerpoint/2010/main" val="1913850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Out With </a:t>
            </a:r>
            <a:r>
              <a:rPr lang="en-US" sz="2800" b="1" dirty="0"/>
              <a:t>T</a:t>
            </a:r>
            <a:r>
              <a:rPr lang="en-US" sz="2800" b="1" dirty="0" smtClean="0"/>
              <a:t>he </a:t>
            </a:r>
            <a:r>
              <a:rPr lang="en-US" sz="2800" b="1" dirty="0"/>
              <a:t>O</a:t>
            </a:r>
            <a:r>
              <a:rPr lang="en-US" sz="2800" b="1" dirty="0" smtClean="0"/>
              <a:t>ld- </a:t>
            </a:r>
            <a:r>
              <a:rPr lang="en-US" sz="2800" dirty="0" smtClean="0"/>
              <a:t>Col. 3:5</a:t>
            </a:r>
          </a:p>
          <a:p>
            <a:r>
              <a:rPr lang="en-US" sz="2800" dirty="0" smtClean="0"/>
              <a:t>Paul tells us how to respond to the fact that Christ defines our new life: “Put to death, therefore, whatever belongs to your earthly nature: sexual immorality, impurity, lust, evil desires and greed, which is idolatry”. </a:t>
            </a:r>
          </a:p>
          <a:p>
            <a:r>
              <a:rPr lang="en-US" sz="2800" dirty="0" smtClean="0"/>
              <a:t>We are to eliminate five vices — not just desires for illicit sex, but also for desiring too much stuff.</a:t>
            </a:r>
          </a:p>
          <a:p>
            <a:endParaRPr lang="en-US" dirty="0"/>
          </a:p>
        </p:txBody>
      </p:sp>
    </p:spTree>
    <p:extLst>
      <p:ext uri="{BB962C8B-B14F-4D97-AF65-F5344CB8AC3E}">
        <p14:creationId xmlns:p14="http://schemas.microsoft.com/office/powerpoint/2010/main" val="2594273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t>Out With The Old</a:t>
            </a:r>
            <a:r>
              <a:rPr lang="en-US" sz="2400" dirty="0" smtClean="0"/>
              <a:t>-Col. 3:7-8-</a:t>
            </a:r>
          </a:p>
          <a:p>
            <a:r>
              <a:rPr lang="en-US" sz="2400" dirty="0" smtClean="0"/>
              <a:t>Old life included wrong actions and desires: “You used to walk in these ways, in the life you once lived”. But we should stop living that way. </a:t>
            </a:r>
          </a:p>
          <a:p>
            <a:r>
              <a:rPr lang="en-US" sz="2400" dirty="0" smtClean="0"/>
              <a:t>“You must rid yourselves of all such things as these: anger, rage, malice, slander, and filthy language from your lips”. </a:t>
            </a:r>
          </a:p>
          <a:p>
            <a:r>
              <a:rPr lang="en-US" sz="2400" dirty="0" smtClean="0"/>
              <a:t>As people of Christ, our attitudes and words should conform to a new standard. We should eliminate any habits that hurt other people.</a:t>
            </a:r>
            <a:endParaRPr lang="en-US" sz="2400" dirty="0"/>
          </a:p>
        </p:txBody>
      </p:sp>
    </p:spTree>
    <p:extLst>
      <p:ext uri="{BB962C8B-B14F-4D97-AF65-F5344CB8AC3E}">
        <p14:creationId xmlns:p14="http://schemas.microsoft.com/office/powerpoint/2010/main" val="1494061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Out With The Old-</a:t>
            </a:r>
            <a:r>
              <a:rPr lang="en-US" sz="2800" dirty="0" smtClean="0"/>
              <a:t>Col. 3:10</a:t>
            </a:r>
          </a:p>
          <a:p>
            <a:r>
              <a:rPr lang="en-US" sz="2800" dirty="0" smtClean="0"/>
              <a:t>Do not lie to each other.” Why? Because “you have taken off your old self with its practices and have put on the new self, which is being renewed in knowledge in the image of its Creator”. </a:t>
            </a:r>
          </a:p>
          <a:p>
            <a:r>
              <a:rPr lang="en-US" sz="2800" dirty="0" smtClean="0"/>
              <a:t>We are to change our approach to life because we have a new life.</a:t>
            </a:r>
          </a:p>
          <a:p>
            <a:endParaRPr lang="en-US" dirty="0"/>
          </a:p>
        </p:txBody>
      </p:sp>
    </p:spTree>
    <p:extLst>
      <p:ext uri="{BB962C8B-B14F-4D97-AF65-F5344CB8AC3E}">
        <p14:creationId xmlns:p14="http://schemas.microsoft.com/office/powerpoint/2010/main" val="1172829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Dressing For Success: New Clothes for New People</a:t>
            </a:r>
            <a:endParaRPr lang="en-US" dirty="0"/>
          </a:p>
        </p:txBody>
      </p:sp>
      <p:sp>
        <p:nvSpPr>
          <p:cNvPr id="3" name="Content Placeholder 2"/>
          <p:cNvSpPr>
            <a:spLocks noGrp="1"/>
          </p:cNvSpPr>
          <p:nvPr>
            <p:ph idx="1"/>
          </p:nvPr>
        </p:nvSpPr>
        <p:spPr/>
        <p:txBody>
          <a:bodyPr>
            <a:normAutofit/>
          </a:bodyPr>
          <a:lstStyle/>
          <a:p>
            <a:r>
              <a:rPr lang="en-US" sz="2800" dirty="0" smtClean="0"/>
              <a:t>God is re-creating us, but he does not force this change upon us — he tells us to do it: to put on, or to clothe ourselves, in something new.  When was the last time your mother changed you?</a:t>
            </a:r>
          </a:p>
          <a:p>
            <a:r>
              <a:rPr lang="en-US" sz="2800" dirty="0" smtClean="0"/>
              <a:t>We are to make choices in the light of who we are. We are to become more and more like Christ is, because that is who we are. </a:t>
            </a:r>
          </a:p>
          <a:p>
            <a:endParaRPr lang="en-US" dirty="0"/>
          </a:p>
        </p:txBody>
      </p:sp>
    </p:spTree>
    <p:extLst>
      <p:ext uri="{BB962C8B-B14F-4D97-AF65-F5344CB8AC3E}">
        <p14:creationId xmlns:p14="http://schemas.microsoft.com/office/powerpoint/2010/main" val="1333453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Dressing For Success: New Clothes for New People</a:t>
            </a:r>
          </a:p>
        </p:txBody>
      </p:sp>
      <p:sp>
        <p:nvSpPr>
          <p:cNvPr id="3" name="Content Placeholder 2"/>
          <p:cNvSpPr>
            <a:spLocks noGrp="1"/>
          </p:cNvSpPr>
          <p:nvPr>
            <p:ph idx="1"/>
          </p:nvPr>
        </p:nvSpPr>
        <p:spPr/>
        <p:txBody>
          <a:bodyPr/>
          <a:lstStyle/>
          <a:p>
            <a:r>
              <a:rPr lang="en-US" sz="3200" dirty="0"/>
              <a:t>“No system of ‘dos and don’ts’ can create the image of God in humans…. </a:t>
            </a:r>
          </a:p>
          <a:p>
            <a:r>
              <a:rPr lang="en-US" sz="3200" dirty="0"/>
              <a:t>The new life of obedience does not depend on [our] own feeble moral resolve but comes from being united with Christ through His Spirit.</a:t>
            </a:r>
          </a:p>
          <a:p>
            <a:endParaRPr lang="en-US" dirty="0"/>
          </a:p>
        </p:txBody>
      </p:sp>
    </p:spTree>
    <p:extLst>
      <p:ext uri="{BB962C8B-B14F-4D97-AF65-F5344CB8AC3E}">
        <p14:creationId xmlns:p14="http://schemas.microsoft.com/office/powerpoint/2010/main" val="1988008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Dressing for Success</a:t>
            </a:r>
          </a:p>
          <a:p>
            <a:r>
              <a:rPr lang="en-US" sz="3200" dirty="0" smtClean="0"/>
              <a:t>Christ is the standard, the model, of everything that humanity was ever intended to be, and everyone finds their true identity in him. Rich and poor, sophisticated and simple, young and old, we are one in Christ.</a:t>
            </a:r>
          </a:p>
          <a:p>
            <a:endParaRPr lang="en-US" sz="3200" dirty="0"/>
          </a:p>
        </p:txBody>
      </p:sp>
    </p:spTree>
    <p:extLst>
      <p:ext uri="{BB962C8B-B14F-4D97-AF65-F5344CB8AC3E}">
        <p14:creationId xmlns:p14="http://schemas.microsoft.com/office/powerpoint/2010/main" val="506356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t>New Clothes for New People</a:t>
            </a:r>
            <a:r>
              <a:rPr lang="en-US" sz="2400" dirty="0" smtClean="0"/>
              <a:t>-Col. 3:12</a:t>
            </a:r>
          </a:p>
          <a:p>
            <a:r>
              <a:rPr lang="en-US" sz="2400" dirty="0" smtClean="0"/>
              <a:t>Since God has already chosen us, we should respond with these five virtues. These behaviors cannot make us worthy of salvation, but they are part of “a life worthy of the Lord”</a:t>
            </a:r>
          </a:p>
          <a:p>
            <a:r>
              <a:rPr lang="en-US" sz="2400" dirty="0" smtClean="0"/>
              <a:t> Therefore, as God’s chosen people, holy and dearly loved, clothe yourselves with compassion (tender mercies), kindness, humility, gentleness</a:t>
            </a:r>
            <a:r>
              <a:rPr lang="en-US" sz="2400" baseline="30000" dirty="0" smtClean="0"/>
              <a:t>7</a:t>
            </a:r>
            <a:r>
              <a:rPr lang="en-US" sz="2400" dirty="0" smtClean="0"/>
              <a:t> and patience”</a:t>
            </a:r>
            <a:endParaRPr lang="en-US" sz="2400" dirty="0"/>
          </a:p>
        </p:txBody>
      </p:sp>
    </p:spTree>
    <p:extLst>
      <p:ext uri="{BB962C8B-B14F-4D97-AF65-F5344CB8AC3E}">
        <p14:creationId xmlns:p14="http://schemas.microsoft.com/office/powerpoint/2010/main" val="3069110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New Clothes for New People</a:t>
            </a:r>
            <a:r>
              <a:rPr lang="en-US" sz="2800" dirty="0" smtClean="0"/>
              <a:t>-Col. 3:13</a:t>
            </a:r>
          </a:p>
          <a:p>
            <a:r>
              <a:rPr lang="en-US" sz="2800" dirty="0" smtClean="0"/>
              <a:t>We are to be like Christ, and we should treat others the way he has treated us: “Bear with each other and forgive whatever grievances you may have against one another. Forgive as the Lord forgave you” .</a:t>
            </a:r>
            <a:endParaRPr lang="en-US" sz="2800" dirty="0"/>
          </a:p>
        </p:txBody>
      </p:sp>
    </p:spTree>
    <p:extLst>
      <p:ext uri="{BB962C8B-B14F-4D97-AF65-F5344CB8AC3E}">
        <p14:creationId xmlns:p14="http://schemas.microsoft.com/office/powerpoint/2010/main" val="381779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r>
              <a:rPr lang="en-US" sz="2800" dirty="0" smtClean="0"/>
              <a:t>To be renewed in the Knowledge of God –means to be revived, reestablished, made new by the Word of God.</a:t>
            </a:r>
          </a:p>
          <a:p>
            <a:r>
              <a:rPr lang="en-US" sz="2800" dirty="0" smtClean="0"/>
              <a:t>We are new creations, new people, and our identity is now in Christ. </a:t>
            </a:r>
          </a:p>
          <a:p>
            <a:r>
              <a:rPr lang="en-US" sz="2800" dirty="0" smtClean="0"/>
              <a:t>In chapter 3 of Colossians, Paul draws some conclusions about the kind of behavior that should characterize our new identity.</a:t>
            </a:r>
            <a:endParaRPr lang="en-US" sz="2800" dirty="0"/>
          </a:p>
        </p:txBody>
      </p:sp>
    </p:spTree>
    <p:extLst>
      <p:ext uri="{BB962C8B-B14F-4D97-AF65-F5344CB8AC3E}">
        <p14:creationId xmlns:p14="http://schemas.microsoft.com/office/powerpoint/2010/main" val="26726252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New Clothes for New People</a:t>
            </a:r>
            <a:r>
              <a:rPr lang="en-US" sz="2800" dirty="0" smtClean="0"/>
              <a:t>-Col. 3:14</a:t>
            </a:r>
          </a:p>
          <a:p>
            <a:r>
              <a:rPr lang="en-US" sz="2800" dirty="0" smtClean="0"/>
              <a:t>The chief virtue, the umbrella term that includes all good behavior, is love — which is also the one-word description of God’s nature. “And over all these virtues put on love, which binds them all together in perfect unity” .</a:t>
            </a:r>
            <a:endParaRPr lang="en-US" sz="2800" dirty="0"/>
          </a:p>
        </p:txBody>
      </p:sp>
    </p:spTree>
    <p:extLst>
      <p:ext uri="{BB962C8B-B14F-4D97-AF65-F5344CB8AC3E}">
        <p14:creationId xmlns:p14="http://schemas.microsoft.com/office/powerpoint/2010/main" val="304716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a:xfrm>
            <a:off x="76200" y="2194560"/>
            <a:ext cx="8839200" cy="4069080"/>
          </a:xfrm>
        </p:spPr>
        <p:txBody>
          <a:bodyPr>
            <a:normAutofit/>
          </a:bodyPr>
          <a:lstStyle/>
          <a:p>
            <a:pPr marL="0" indent="0">
              <a:buNone/>
            </a:pPr>
            <a:r>
              <a:rPr lang="en-US" sz="2800" b="1" dirty="0" smtClean="0"/>
              <a:t>New Clothes for New People</a:t>
            </a:r>
            <a:r>
              <a:rPr lang="en-US" sz="2800" dirty="0" smtClean="0"/>
              <a:t>-Col. 3:15</a:t>
            </a:r>
          </a:p>
          <a:p>
            <a:r>
              <a:rPr lang="en-US" sz="2800" dirty="0" smtClean="0"/>
              <a:t>“Let the peace of Christ rule in your hearts, since as members of one body you were called to peace. And be thankful”. </a:t>
            </a:r>
          </a:p>
          <a:p>
            <a:r>
              <a:rPr lang="en-US" sz="2800" dirty="0" smtClean="0"/>
              <a:t>Paul was telling us, it is hard to be angry and thankful at the same time. When we remember that we are a barbarian saved by grace, it is hard to be angry at someone else that you may not like who is also saved by grace.</a:t>
            </a:r>
            <a:endParaRPr lang="en-US" sz="2800" dirty="0"/>
          </a:p>
        </p:txBody>
      </p:sp>
    </p:spTree>
    <p:extLst>
      <p:ext uri="{BB962C8B-B14F-4D97-AF65-F5344CB8AC3E}">
        <p14:creationId xmlns:p14="http://schemas.microsoft.com/office/powerpoint/2010/main" val="2045320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New Clothes for New People</a:t>
            </a:r>
            <a:r>
              <a:rPr lang="en-US" sz="2800" dirty="0" smtClean="0"/>
              <a:t>-Col. 3:16</a:t>
            </a:r>
            <a:endParaRPr lang="en-US" sz="2800" dirty="0"/>
          </a:p>
          <a:p>
            <a:r>
              <a:rPr lang="en-US" sz="2800" dirty="0" smtClean="0"/>
              <a:t>As we speak to each other and worship together, the message of Christ should dominate our thoughts. He has changed our identity, and that should change everything else.</a:t>
            </a:r>
            <a:endParaRPr lang="en-US" sz="2800" dirty="0"/>
          </a:p>
        </p:txBody>
      </p:sp>
    </p:spTree>
    <p:extLst>
      <p:ext uri="{BB962C8B-B14F-4D97-AF65-F5344CB8AC3E}">
        <p14:creationId xmlns:p14="http://schemas.microsoft.com/office/powerpoint/2010/main" val="31867790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Dressing for Success</a:t>
            </a:r>
            <a:r>
              <a:rPr lang="en-US" sz="2800" dirty="0" smtClean="0"/>
              <a:t>-Col. 3:17</a:t>
            </a:r>
          </a:p>
          <a:p>
            <a:r>
              <a:rPr lang="en-US" sz="2800" dirty="0" smtClean="0"/>
              <a:t>“Whatever you do, whether in word or deed, do it all in the name of the Lord Jesus, giving thanks to God the Father through him” </a:t>
            </a:r>
          </a:p>
          <a:p>
            <a:r>
              <a:rPr lang="en-US" sz="2800" dirty="0" smtClean="0"/>
              <a:t>All of life, both words and deeds, are done in Christ, because he is our life.</a:t>
            </a:r>
          </a:p>
          <a:p>
            <a:endParaRPr lang="en-US" sz="2800" dirty="0"/>
          </a:p>
        </p:txBody>
      </p:sp>
    </p:spTree>
    <p:extLst>
      <p:ext uri="{BB962C8B-B14F-4D97-AF65-F5344CB8AC3E}">
        <p14:creationId xmlns:p14="http://schemas.microsoft.com/office/powerpoint/2010/main" val="3608195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Dressing for Success</a:t>
            </a:r>
          </a:p>
          <a:p>
            <a:r>
              <a:rPr lang="en-US" sz="2800" dirty="0" smtClean="0"/>
              <a:t>Whatever you do, work at it with all your heart, as working for the Lord, not for men”</a:t>
            </a:r>
          </a:p>
          <a:p>
            <a:r>
              <a:rPr lang="en-US" sz="2800" dirty="0" smtClean="0"/>
              <a:t>Reliable workers are often rewarded in this life, but there is an even more significant reward for Christians: “since you know that you will receive an inheritance from the Lord as a reward. It is the Lord Christ you are serving”</a:t>
            </a:r>
            <a:endParaRPr lang="en-US" sz="2800" dirty="0"/>
          </a:p>
        </p:txBody>
      </p:sp>
    </p:spTree>
    <p:extLst>
      <p:ext uri="{BB962C8B-B14F-4D97-AF65-F5344CB8AC3E}">
        <p14:creationId xmlns:p14="http://schemas.microsoft.com/office/powerpoint/2010/main" val="3431654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dirty="0" smtClean="0"/>
              <a:t>Next Wed. 5/14/15</a:t>
            </a:r>
          </a:p>
          <a:p>
            <a:r>
              <a:rPr lang="en-US" sz="3200" dirty="0" smtClean="0"/>
              <a:t>Why Is Grace Important?</a:t>
            </a:r>
          </a:p>
          <a:p>
            <a:r>
              <a:rPr lang="en-US" sz="3200" dirty="0" smtClean="0"/>
              <a:t>Scripture: Titus- Chapter 2 &amp; 3</a:t>
            </a:r>
          </a:p>
          <a:p>
            <a:endParaRPr lang="en-US" sz="3200" dirty="0" smtClean="0"/>
          </a:p>
          <a:p>
            <a:endParaRPr lang="en-US" dirty="0"/>
          </a:p>
        </p:txBody>
      </p:sp>
    </p:spTree>
    <p:extLst>
      <p:ext uri="{BB962C8B-B14F-4D97-AF65-F5344CB8AC3E}">
        <p14:creationId xmlns:p14="http://schemas.microsoft.com/office/powerpoint/2010/main" val="934373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References:</a:t>
            </a:r>
          </a:p>
          <a:p>
            <a:pPr marL="0" indent="0">
              <a:buNone/>
            </a:pPr>
            <a:r>
              <a:rPr lang="en-US" sz="2800" dirty="0" smtClean="0"/>
              <a:t>A Study of Colossians 3-Grace Communion International-Living and Sharing the Gosp</a:t>
            </a:r>
            <a:r>
              <a:rPr lang="en-US" sz="2800" b="1" dirty="0" smtClean="0"/>
              <a:t>el</a:t>
            </a:r>
            <a:endParaRPr lang="en-US" sz="2800" dirty="0"/>
          </a:p>
        </p:txBody>
      </p:sp>
    </p:spTree>
    <p:extLst>
      <p:ext uri="{BB962C8B-B14F-4D97-AF65-F5344CB8AC3E}">
        <p14:creationId xmlns:p14="http://schemas.microsoft.com/office/powerpoint/2010/main" val="3794075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r>
              <a:rPr lang="en-US" sz="3200" dirty="0" smtClean="0"/>
              <a:t>How </a:t>
            </a:r>
            <a:r>
              <a:rPr lang="en-US" sz="3200" dirty="0" smtClean="0"/>
              <a:t>can </a:t>
            </a:r>
            <a:r>
              <a:rPr lang="en-US" sz="3200" dirty="0" smtClean="0"/>
              <a:t>my </a:t>
            </a:r>
            <a:r>
              <a:rPr lang="en-US" sz="3200" dirty="0" smtClean="0"/>
              <a:t>behavior reflect the fact that my life is hidden in God?</a:t>
            </a:r>
            <a:endParaRPr lang="en-US" sz="3200" dirty="0"/>
          </a:p>
        </p:txBody>
      </p:sp>
    </p:spTree>
    <p:extLst>
      <p:ext uri="{BB962C8B-B14F-4D97-AF65-F5344CB8AC3E}">
        <p14:creationId xmlns:p14="http://schemas.microsoft.com/office/powerpoint/2010/main" val="1058734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r>
              <a:rPr lang="en-US" sz="3200" dirty="0" smtClean="0"/>
              <a:t>Throughout Colossians, Paul stresses that Christ has done everything that is needed for our salvation. </a:t>
            </a:r>
          </a:p>
          <a:p>
            <a:r>
              <a:rPr lang="en-US" sz="3200" dirty="0" smtClean="0"/>
              <a:t>But this does not mean that we sit back and do nothing — Paul gives instructions for how we should respond to what Christ has done.</a:t>
            </a:r>
            <a:endParaRPr lang="en-US" sz="3200" dirty="0"/>
          </a:p>
        </p:txBody>
      </p:sp>
    </p:spTree>
    <p:extLst>
      <p:ext uri="{BB962C8B-B14F-4D97-AF65-F5344CB8AC3E}">
        <p14:creationId xmlns:p14="http://schemas.microsoft.com/office/powerpoint/2010/main" val="791888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r>
              <a:rPr lang="en-US" sz="2800" dirty="0" smtClean="0"/>
              <a:t>Paul begins with general principles: “Since, then, you have been raised with Christ, set your hearts on things above, where Christ is seated at the right hand of God. Set your minds on things above, not on earthly things” (</a:t>
            </a:r>
            <a:r>
              <a:rPr lang="en-US" sz="2800" dirty="0" smtClean="0">
                <a:hlinkClick r:id="rId2"/>
              </a:rPr>
              <a:t>Col. 3:1-2</a:t>
            </a:r>
            <a:r>
              <a:rPr lang="en-US" sz="2800" dirty="0" smtClean="0"/>
              <a:t>).</a:t>
            </a:r>
          </a:p>
          <a:p>
            <a:r>
              <a:rPr lang="en-US" sz="2800" dirty="0" smtClean="0"/>
              <a:t>Paul draws a conclusion that we have a new life with Christ.</a:t>
            </a:r>
            <a:endParaRPr lang="en-US" sz="2800" dirty="0"/>
          </a:p>
        </p:txBody>
      </p:sp>
    </p:spTree>
    <p:extLst>
      <p:ext uri="{BB962C8B-B14F-4D97-AF65-F5344CB8AC3E}">
        <p14:creationId xmlns:p14="http://schemas.microsoft.com/office/powerpoint/2010/main" val="3366013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a:xfrm>
            <a:off x="152400" y="2194560"/>
            <a:ext cx="8763000" cy="4069080"/>
          </a:xfrm>
        </p:spPr>
        <p:txBody>
          <a:bodyPr>
            <a:normAutofit/>
          </a:bodyPr>
          <a:lstStyle/>
          <a:p>
            <a:r>
              <a:rPr lang="en-US" sz="2800" dirty="0" smtClean="0"/>
              <a:t>Since we are united with Christ, and Christ is with God, that is where we should set our affections. That is what we should desire, and that is what we should think about. </a:t>
            </a:r>
          </a:p>
          <a:p>
            <a:r>
              <a:rPr lang="en-US" sz="2800" dirty="0" smtClean="0"/>
              <a:t>This does not mean that we ignore earthly things (Paul has much to say about how we live in this world), but that we bring heavenly qualities to our earthly lives. </a:t>
            </a:r>
            <a:endParaRPr lang="en-US" sz="2800" dirty="0"/>
          </a:p>
        </p:txBody>
      </p:sp>
    </p:spTree>
    <p:extLst>
      <p:ext uri="{BB962C8B-B14F-4D97-AF65-F5344CB8AC3E}">
        <p14:creationId xmlns:p14="http://schemas.microsoft.com/office/powerpoint/2010/main" val="2736092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r>
              <a:rPr lang="en-US" sz="2800" dirty="0" smtClean="0"/>
              <a:t>Colossians 3:3</a:t>
            </a:r>
          </a:p>
          <a:p>
            <a:r>
              <a:rPr lang="en-US" sz="2800" dirty="0" smtClean="0"/>
              <a:t>Don’t worry about what you used to be. “For the “old” you died, and your life is now hidden with Christ in God” (3:3). </a:t>
            </a:r>
          </a:p>
          <a:p>
            <a:pPr marL="0" indent="0">
              <a:buNone/>
            </a:pPr>
            <a:r>
              <a:rPr lang="en-US" sz="2800" dirty="0" smtClean="0"/>
              <a:t>The old “you” is gone, and buried with Christ.</a:t>
            </a:r>
          </a:p>
          <a:p>
            <a:pPr marL="0" indent="0">
              <a:buNone/>
            </a:pPr>
            <a:r>
              <a:rPr lang="en-US" sz="2800" dirty="0" smtClean="0"/>
              <a:t>Our new identity is in Christ, in God. Although it may not look like it, our real self is to be found with him.</a:t>
            </a:r>
            <a:endParaRPr lang="en-US" sz="2800" dirty="0"/>
          </a:p>
        </p:txBody>
      </p:sp>
    </p:spTree>
    <p:extLst>
      <p:ext uri="{BB962C8B-B14F-4D97-AF65-F5344CB8AC3E}">
        <p14:creationId xmlns:p14="http://schemas.microsoft.com/office/powerpoint/2010/main" val="3946131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a:xfrm>
            <a:off x="76200" y="2194560"/>
            <a:ext cx="8915400" cy="4069080"/>
          </a:xfrm>
        </p:spPr>
        <p:txBody>
          <a:bodyPr>
            <a:normAutofit/>
          </a:bodyPr>
          <a:lstStyle/>
          <a:p>
            <a:pPr marL="0" indent="0">
              <a:buNone/>
            </a:pPr>
            <a:r>
              <a:rPr lang="en-US" sz="2800" b="1" dirty="0" smtClean="0"/>
              <a:t>How to Gain Our New Identity</a:t>
            </a:r>
            <a:r>
              <a:rPr lang="en-US" sz="2800" dirty="0" smtClean="0"/>
              <a:t>-Eph. 1:20</a:t>
            </a:r>
          </a:p>
          <a:p>
            <a:r>
              <a:rPr lang="en-US" sz="2800" dirty="0" smtClean="0"/>
              <a:t>Christ has brought us into the heavenly places and that should transform the way we think — including the way we think about ourselves. </a:t>
            </a:r>
          </a:p>
          <a:p>
            <a:r>
              <a:rPr lang="en-US" sz="2800" dirty="0" smtClean="0"/>
              <a:t>Our new life is to be patterned on the reality that Christ has brought us into the divine life, into the fellowship of the Father, the Son, and the Holy Spirit. We belong to God, and we should think and act like it.</a:t>
            </a:r>
            <a:endParaRPr lang="en-US" sz="2800" dirty="0"/>
          </a:p>
        </p:txBody>
      </p:sp>
    </p:spTree>
    <p:extLst>
      <p:ext uri="{BB962C8B-B14F-4D97-AF65-F5344CB8AC3E}">
        <p14:creationId xmlns:p14="http://schemas.microsoft.com/office/powerpoint/2010/main" val="2962939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Dressing For Success: New Clothes for New People</a:t>
            </a:r>
            <a:endParaRPr lang="en-US" dirty="0"/>
          </a:p>
        </p:txBody>
      </p:sp>
      <p:sp>
        <p:nvSpPr>
          <p:cNvPr id="3" name="Content Placeholder 2"/>
          <p:cNvSpPr>
            <a:spLocks noGrp="1"/>
          </p:cNvSpPr>
          <p:nvPr>
            <p:ph idx="1"/>
          </p:nvPr>
        </p:nvSpPr>
        <p:spPr/>
        <p:txBody>
          <a:bodyPr>
            <a:normAutofit/>
          </a:bodyPr>
          <a:lstStyle/>
          <a:p>
            <a:r>
              <a:rPr lang="en-US" sz="3200" dirty="0" smtClean="0"/>
              <a:t>How can society’s  opinions impact/effect our ability to live a successful life for Christ?</a:t>
            </a:r>
            <a:endParaRPr lang="en-US" sz="3200" dirty="0"/>
          </a:p>
        </p:txBody>
      </p:sp>
    </p:spTree>
    <p:extLst>
      <p:ext uri="{BB962C8B-B14F-4D97-AF65-F5344CB8AC3E}">
        <p14:creationId xmlns:p14="http://schemas.microsoft.com/office/powerpoint/2010/main" val="122869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153</TotalTime>
  <Words>1674</Words>
  <Application>Microsoft Office PowerPoint</Application>
  <PresentationFormat>On-screen Show (4:3)</PresentationFormat>
  <Paragraphs>87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Century Gothic</vt:lpstr>
      <vt:lpstr>Vapor Trail</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Dressing For Success: New Clothes for New People</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Dressing For Success: New Clothes for New People</dc:title>
  <dc:creator>vhanflstubbp</dc:creator>
  <cp:lastModifiedBy>AFCC</cp:lastModifiedBy>
  <cp:revision>13</cp:revision>
  <cp:lastPrinted>2015-04-27T15:40:53Z</cp:lastPrinted>
  <dcterms:created xsi:type="dcterms:W3CDTF">2015-04-27T14:13:17Z</dcterms:created>
  <dcterms:modified xsi:type="dcterms:W3CDTF">2015-05-06T23:26:53Z</dcterms:modified>
</cp:coreProperties>
</file>