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75" r:id="rId4"/>
    <p:sldId id="259" r:id="rId5"/>
    <p:sldId id="258" r:id="rId6"/>
    <p:sldId id="260" r:id="rId7"/>
    <p:sldId id="261" r:id="rId8"/>
    <p:sldId id="262" r:id="rId9"/>
    <p:sldId id="263" r:id="rId10"/>
    <p:sldId id="264" r:id="rId11"/>
    <p:sldId id="265" r:id="rId12"/>
    <p:sldId id="276" r:id="rId13"/>
    <p:sldId id="266" r:id="rId14"/>
    <p:sldId id="277" r:id="rId15"/>
    <p:sldId id="274" r:id="rId16"/>
    <p:sldId id="267" r:id="rId17"/>
    <p:sldId id="268" r:id="rId18"/>
    <p:sldId id="269" r:id="rId19"/>
    <p:sldId id="271" r:id="rId20"/>
    <p:sldId id="272" r:id="rId21"/>
    <p:sldId id="273"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7" autoAdjust="0"/>
    <p:restoredTop sz="94660"/>
  </p:normalViewPr>
  <p:slideViewPr>
    <p:cSldViewPr>
      <p:cViewPr varScale="1">
        <p:scale>
          <a:sx n="72" d="100"/>
          <a:sy n="72" d="100"/>
        </p:scale>
        <p:origin x="1332"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96CF32EF-D4FD-452D-84D6-E7945362737A}" type="slidenum">
              <a:rPr lang="en-US" smtClean="0"/>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331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CF32EF-D4FD-452D-84D6-E7945362737A}" type="slidenum">
              <a:rPr lang="en-US" smtClean="0"/>
              <a:t>‹#›</a:t>
            </a:fld>
            <a:endParaRPr lang="en-US" dirty="0"/>
          </a:p>
        </p:txBody>
      </p:sp>
    </p:spTree>
    <p:extLst>
      <p:ext uri="{BB962C8B-B14F-4D97-AF65-F5344CB8AC3E}">
        <p14:creationId xmlns:p14="http://schemas.microsoft.com/office/powerpoint/2010/main" val="1185525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CF32EF-D4FD-452D-84D6-E7945362737A}" type="slidenum">
              <a:rPr lang="en-US" smtClean="0"/>
              <a:t>‹#›</a:t>
            </a:fld>
            <a:endParaRPr 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1186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CF32EF-D4FD-452D-84D6-E7945362737A}" type="slidenum">
              <a:rPr lang="en-US" smtClean="0"/>
              <a:t>‹#›</a:t>
            </a:fld>
            <a:endParaRPr 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9911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CF32EF-D4FD-452D-84D6-E7945362737A}" type="slidenum">
              <a:rPr lang="en-US" smtClean="0"/>
              <a:t>‹#›</a:t>
            </a:fld>
            <a:endParaRPr lang="en-US" dirty="0"/>
          </a:p>
        </p:txBody>
      </p:sp>
    </p:spTree>
    <p:extLst>
      <p:ext uri="{BB962C8B-B14F-4D97-AF65-F5344CB8AC3E}">
        <p14:creationId xmlns:p14="http://schemas.microsoft.com/office/powerpoint/2010/main" val="2516115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CF32EF-D4FD-452D-84D6-E7945362737A}" type="slidenum">
              <a:rPr lang="en-US" smtClean="0"/>
              <a:t>‹#›</a:t>
            </a:fld>
            <a:endParaRPr 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3195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CF32EF-D4FD-452D-84D6-E7945362737A}" type="slidenum">
              <a:rPr lang="en-US" smtClean="0"/>
              <a:t>‹#›</a:t>
            </a:fld>
            <a:endParaRPr 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93560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CF32EF-D4FD-452D-84D6-E7945362737A}" type="slidenum">
              <a:rPr lang="en-US" smtClean="0"/>
              <a:t>‹#›</a:t>
            </a:fld>
            <a:endParaRPr 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7543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CF32EF-D4FD-452D-84D6-E7945362737A}" type="slidenum">
              <a:rPr lang="en-US" smtClean="0"/>
              <a:t>‹#›</a:t>
            </a:fld>
            <a:endParaRPr 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504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CF32EF-D4FD-452D-84D6-E7945362737A}" type="slidenum">
              <a:rPr lang="en-US" smtClean="0"/>
              <a:t>‹#›</a:t>
            </a:fld>
            <a:endParaRPr lang="en-US" dirty="0"/>
          </a:p>
        </p:txBody>
      </p:sp>
    </p:spTree>
    <p:extLst>
      <p:ext uri="{BB962C8B-B14F-4D97-AF65-F5344CB8AC3E}">
        <p14:creationId xmlns:p14="http://schemas.microsoft.com/office/powerpoint/2010/main" val="111960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CF32EF-D4FD-452D-84D6-E7945362737A}" type="slidenum">
              <a:rPr lang="en-US" smtClean="0"/>
              <a:t>‹#›</a:t>
            </a:fld>
            <a:endParaRPr 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696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CF32EF-D4FD-452D-84D6-E7945362737A}" type="slidenum">
              <a:rPr lang="en-US" smtClean="0"/>
              <a:t>‹#›</a:t>
            </a:fld>
            <a:endParaRPr lang="en-US" dirty="0"/>
          </a:p>
        </p:txBody>
      </p:sp>
    </p:spTree>
    <p:extLst>
      <p:ext uri="{BB962C8B-B14F-4D97-AF65-F5344CB8AC3E}">
        <p14:creationId xmlns:p14="http://schemas.microsoft.com/office/powerpoint/2010/main" val="415125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CF32EF-D4FD-452D-84D6-E7945362737A}" type="slidenum">
              <a:rPr lang="en-US" smtClean="0"/>
              <a:t>‹#›</a:t>
            </a:fld>
            <a:endParaRPr 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7412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CF32EF-D4FD-452D-84D6-E7945362737A}" type="slidenum">
              <a:rPr lang="en-US" smtClean="0"/>
              <a:t>‹#›</a:t>
            </a:fld>
            <a:endParaRPr 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5069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CF32EF-D4FD-452D-84D6-E7945362737A}" type="slidenum">
              <a:rPr lang="en-US" smtClean="0"/>
              <a:t>‹#›</a:t>
            </a:fld>
            <a:endParaRPr lang="en-US" dirty="0"/>
          </a:p>
        </p:txBody>
      </p:sp>
    </p:spTree>
    <p:extLst>
      <p:ext uri="{BB962C8B-B14F-4D97-AF65-F5344CB8AC3E}">
        <p14:creationId xmlns:p14="http://schemas.microsoft.com/office/powerpoint/2010/main" val="671304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CF32EF-D4FD-452D-84D6-E7945362737A}" type="slidenum">
              <a:rPr lang="en-US" smtClean="0"/>
              <a:t>‹#›</a:t>
            </a:fld>
            <a:endParaRPr 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589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FC149-5F3D-4445-883F-34849EA9AA25}" type="datetimeFigureOut">
              <a:rPr lang="en-US" smtClean="0"/>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CF32EF-D4FD-452D-84D6-E7945362737A}" type="slidenum">
              <a:rPr lang="en-US" smtClean="0"/>
              <a:t>‹#›</a:t>
            </a:fld>
            <a:endParaRPr lang="en-US" dirty="0"/>
          </a:p>
        </p:txBody>
      </p:sp>
    </p:spTree>
    <p:extLst>
      <p:ext uri="{BB962C8B-B14F-4D97-AF65-F5344CB8AC3E}">
        <p14:creationId xmlns:p14="http://schemas.microsoft.com/office/powerpoint/2010/main" val="104686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F0FC149-5F3D-4445-883F-34849EA9AA25}" type="datetimeFigureOut">
              <a:rPr lang="en-US" smtClean="0"/>
              <a:t>11/12/2014</a:t>
            </a:fld>
            <a:endParaRPr 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6CF32EF-D4FD-452D-84D6-E7945362737A}" type="slidenum">
              <a:rPr lang="en-US" smtClean="0"/>
              <a:t>‹#›</a:t>
            </a:fld>
            <a:endParaRPr lang="en-US" dirty="0"/>
          </a:p>
        </p:txBody>
      </p:sp>
    </p:spTree>
    <p:extLst>
      <p:ext uri="{BB962C8B-B14F-4D97-AF65-F5344CB8AC3E}">
        <p14:creationId xmlns:p14="http://schemas.microsoft.com/office/powerpoint/2010/main" val="378799142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295400"/>
            <a:ext cx="6629400" cy="1828799"/>
          </a:xfrm>
        </p:spPr>
        <p:txBody>
          <a:bodyPr>
            <a:normAutofit/>
          </a:bodyPr>
          <a:lstStyle/>
          <a:p>
            <a:r>
              <a:rPr lang="en-US" dirty="0" smtClean="0"/>
              <a:t>Eight </a:t>
            </a:r>
            <a:r>
              <a:rPr lang="en-US" dirty="0"/>
              <a:t>P</a:t>
            </a:r>
            <a:r>
              <a:rPr lang="en-US" dirty="0" smtClean="0"/>
              <a:t>ositive </a:t>
            </a:r>
            <a:r>
              <a:rPr lang="en-US" dirty="0"/>
              <a:t>P</a:t>
            </a:r>
            <a:r>
              <a:rPr lang="en-US" dirty="0" smtClean="0"/>
              <a:t>rinciples </a:t>
            </a:r>
            <a:r>
              <a:rPr lang="en-US" dirty="0"/>
              <a:t>of </a:t>
            </a:r>
            <a:r>
              <a:rPr lang="en-US" dirty="0"/>
              <a:t>T</a:t>
            </a:r>
            <a:r>
              <a:rPr lang="en-US" dirty="0" smtClean="0"/>
              <a:t>hinking</a:t>
            </a:r>
            <a:endParaRPr lang="en-US" dirty="0"/>
          </a:p>
        </p:txBody>
      </p:sp>
      <p:sp>
        <p:nvSpPr>
          <p:cNvPr id="3" name="Subtitle 2"/>
          <p:cNvSpPr>
            <a:spLocks noGrp="1"/>
          </p:cNvSpPr>
          <p:nvPr>
            <p:ph type="subTitle" idx="1"/>
          </p:nvPr>
        </p:nvSpPr>
        <p:spPr>
          <a:xfrm>
            <a:off x="1409700" y="3657600"/>
            <a:ext cx="6248400" cy="2971800"/>
          </a:xfrm>
        </p:spPr>
        <p:txBody>
          <a:bodyPr>
            <a:noAutofit/>
          </a:bodyPr>
          <a:lstStyle/>
          <a:p>
            <a:r>
              <a:rPr lang="en-US" b="1" i="1" dirty="0"/>
              <a:t>Finally, brethren, whatsoever things are true, whatsoever things [are] honest, whatsoever things [are] just, whatsoever things [are] pure, whatsoever things [are] lovely, whatsoever things [are] of good report; if [there be] any virtue, and if [there be] any praise, think on these things. </a:t>
            </a:r>
            <a:r>
              <a:rPr lang="en-US" b="1" i="1" dirty="0" smtClean="0"/>
              <a:t>Phil. 4:8</a:t>
            </a:r>
            <a:endParaRPr lang="en-US" b="1" dirty="0"/>
          </a:p>
        </p:txBody>
      </p:sp>
    </p:spTree>
    <p:extLst>
      <p:ext uri="{BB962C8B-B14F-4D97-AF65-F5344CB8AC3E}">
        <p14:creationId xmlns:p14="http://schemas.microsoft.com/office/powerpoint/2010/main" val="1822799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233" y="228600"/>
            <a:ext cx="8382000" cy="16858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613833" y="1911092"/>
            <a:ext cx="7924800" cy="4258733"/>
          </a:xfrm>
        </p:spPr>
        <p:txBody>
          <a:bodyPr>
            <a:normAutofit lnSpcReduction="10000"/>
          </a:bodyPr>
          <a:lstStyle/>
          <a:p>
            <a:r>
              <a:rPr lang="en-US" sz="3500" dirty="0"/>
              <a:t>Focusing on the good in every area of our lives is what Paul was advocating. Failure to recognize God's blessings in everyday living will cause us care and anxiety. </a:t>
            </a:r>
            <a:endParaRPr lang="en-US" sz="3500" dirty="0" smtClean="0"/>
          </a:p>
          <a:p>
            <a:r>
              <a:rPr lang="en-US" sz="3500" dirty="0" smtClean="0"/>
              <a:t>Recognizing </a:t>
            </a:r>
            <a:r>
              <a:rPr lang="en-US" sz="3500" dirty="0"/>
              <a:t>God's hand in even the smallest things will cause peace and will keep our hearts and minds following hard after the Lord.</a:t>
            </a:r>
          </a:p>
          <a:p>
            <a:endParaRPr lang="en-US" dirty="0"/>
          </a:p>
        </p:txBody>
      </p:sp>
    </p:spTree>
    <p:extLst>
      <p:ext uri="{BB962C8B-B14F-4D97-AF65-F5344CB8AC3E}">
        <p14:creationId xmlns:p14="http://schemas.microsoft.com/office/powerpoint/2010/main" val="1810321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133" y="23191"/>
            <a:ext cx="8458200" cy="18382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598187" y="1219200"/>
            <a:ext cx="7956091" cy="4800599"/>
          </a:xfrm>
        </p:spPr>
        <p:txBody>
          <a:bodyPr>
            <a:noAutofit/>
          </a:bodyPr>
          <a:lstStyle/>
          <a:p>
            <a:pPr marL="0" indent="0">
              <a:buNone/>
            </a:pPr>
            <a:r>
              <a:rPr lang="en-US" sz="3600" dirty="0"/>
              <a:t>The eight principles of thought to reflect and ponder upon are </a:t>
            </a:r>
            <a:endParaRPr lang="en-US" sz="3600" dirty="0" smtClean="0"/>
          </a:p>
          <a:p>
            <a:r>
              <a:rPr lang="en-US" sz="3600" dirty="0" smtClean="0"/>
              <a:t>1) things </a:t>
            </a:r>
            <a:r>
              <a:rPr lang="en-US" sz="3600" dirty="0"/>
              <a:t>that are "true," or honorable, truthful, and </a:t>
            </a:r>
            <a:r>
              <a:rPr lang="en-US" sz="3600" dirty="0" smtClean="0"/>
              <a:t>upright; not lying</a:t>
            </a:r>
            <a:endParaRPr lang="en-US" sz="3600" dirty="0"/>
          </a:p>
          <a:p>
            <a:r>
              <a:rPr lang="en-US" sz="3600" dirty="0"/>
              <a:t>2) things that are "honest</a:t>
            </a:r>
            <a:r>
              <a:rPr lang="en-US" sz="3600" dirty="0" smtClean="0"/>
              <a:t>,“ (noble) </a:t>
            </a:r>
            <a:r>
              <a:rPr lang="en-US" sz="3600" dirty="0"/>
              <a:t>or honorable, truthful, genuine, and not characterized by deception or </a:t>
            </a:r>
            <a:r>
              <a:rPr lang="en-US" sz="3600" dirty="0" smtClean="0"/>
              <a:t>fraud</a:t>
            </a:r>
            <a:endParaRPr lang="en-US" sz="3600" dirty="0"/>
          </a:p>
        </p:txBody>
      </p:sp>
    </p:spTree>
    <p:extLst>
      <p:ext uri="{BB962C8B-B14F-4D97-AF65-F5344CB8AC3E}">
        <p14:creationId xmlns:p14="http://schemas.microsoft.com/office/powerpoint/2010/main" val="3563724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33" y="228600"/>
            <a:ext cx="8229600" cy="1685805"/>
          </a:xfrm>
        </p:spPr>
        <p:txBody>
          <a:bodyPr>
            <a:noAutofit/>
          </a:bodyPr>
          <a:lstStyle/>
          <a:p>
            <a:r>
              <a:rPr lang="en-US" sz="4400" dirty="0"/>
              <a:t>Eight positive principles of thinking</a:t>
            </a:r>
          </a:p>
        </p:txBody>
      </p:sp>
      <p:sp>
        <p:nvSpPr>
          <p:cNvPr id="3" name="Content Placeholder 2"/>
          <p:cNvSpPr>
            <a:spLocks noGrp="1"/>
          </p:cNvSpPr>
          <p:nvPr>
            <p:ph idx="1"/>
          </p:nvPr>
        </p:nvSpPr>
        <p:spPr>
          <a:xfrm>
            <a:off x="613833" y="1676400"/>
            <a:ext cx="7924800" cy="4334933"/>
          </a:xfrm>
        </p:spPr>
        <p:txBody>
          <a:bodyPr>
            <a:normAutofit/>
          </a:bodyPr>
          <a:lstStyle/>
          <a:p>
            <a:r>
              <a:rPr lang="en-US" sz="3600" dirty="0"/>
              <a:t>3) things that are "just," (right) or in accordance with what is right, or right conduct; any circumstance, fact, or deed that is right; not offensive, violent</a:t>
            </a:r>
          </a:p>
          <a:p>
            <a:r>
              <a:rPr lang="en-US" sz="3600" dirty="0"/>
              <a:t>4) things that are "pure," or free from defilement or impurity; for foolish talking or obscene words</a:t>
            </a:r>
          </a:p>
          <a:p>
            <a:endParaRPr lang="en-US" sz="2800" dirty="0"/>
          </a:p>
          <a:p>
            <a:endParaRPr lang="en-US" sz="2800" dirty="0"/>
          </a:p>
        </p:txBody>
      </p:sp>
    </p:spTree>
    <p:extLst>
      <p:ext uri="{BB962C8B-B14F-4D97-AF65-F5344CB8AC3E}">
        <p14:creationId xmlns:p14="http://schemas.microsoft.com/office/powerpoint/2010/main" val="1003336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228600"/>
            <a:ext cx="8305800" cy="16858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762000" y="1828801"/>
            <a:ext cx="7848600" cy="4106332"/>
          </a:xfrm>
        </p:spPr>
        <p:txBody>
          <a:bodyPr>
            <a:normAutofit/>
          </a:bodyPr>
          <a:lstStyle/>
          <a:p>
            <a:r>
              <a:rPr lang="en-US" sz="3600" dirty="0"/>
              <a:t>5) things that are "lovely," </a:t>
            </a:r>
            <a:r>
              <a:rPr lang="en-US" sz="3600" dirty="0" smtClean="0"/>
              <a:t> (admirable) or </a:t>
            </a:r>
            <a:r>
              <a:rPr lang="en-US" sz="3600" dirty="0"/>
              <a:t>pleasing, agreeable, and inspiring love or </a:t>
            </a:r>
            <a:r>
              <a:rPr lang="en-US" sz="3600" dirty="0" smtClean="0"/>
              <a:t>affection; not strife and/or contention</a:t>
            </a:r>
            <a:endParaRPr lang="en-US" sz="3600" dirty="0"/>
          </a:p>
          <a:p>
            <a:r>
              <a:rPr lang="en-US" sz="3600" dirty="0"/>
              <a:t>6) a "good report," or a saying or report that is positive and constructive, rather than negative and </a:t>
            </a:r>
            <a:r>
              <a:rPr lang="en-US" sz="3600" dirty="0" smtClean="0"/>
              <a:t>destructive</a:t>
            </a:r>
            <a:endParaRPr lang="en-US" sz="3600" dirty="0"/>
          </a:p>
          <a:p>
            <a:endParaRPr lang="en-US" dirty="0"/>
          </a:p>
        </p:txBody>
      </p:sp>
    </p:spTree>
    <p:extLst>
      <p:ext uri="{BB962C8B-B14F-4D97-AF65-F5344CB8AC3E}">
        <p14:creationId xmlns:p14="http://schemas.microsoft.com/office/powerpoint/2010/main" val="1244775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33" y="228600"/>
            <a:ext cx="8229600" cy="1685805"/>
          </a:xfrm>
        </p:spPr>
        <p:txBody>
          <a:bodyPr>
            <a:noAutofit/>
          </a:bodyPr>
          <a:lstStyle/>
          <a:p>
            <a:r>
              <a:rPr lang="en-US" sz="4400" dirty="0"/>
              <a:t>Eight positive principles of thinking</a:t>
            </a:r>
          </a:p>
        </p:txBody>
      </p:sp>
      <p:sp>
        <p:nvSpPr>
          <p:cNvPr id="3" name="Content Placeholder 2"/>
          <p:cNvSpPr>
            <a:spLocks noGrp="1"/>
          </p:cNvSpPr>
          <p:nvPr>
            <p:ph idx="1"/>
          </p:nvPr>
        </p:nvSpPr>
        <p:spPr>
          <a:xfrm>
            <a:off x="838200" y="1752600"/>
            <a:ext cx="8005233" cy="4487333"/>
          </a:xfrm>
        </p:spPr>
        <p:txBody>
          <a:bodyPr>
            <a:normAutofit/>
          </a:bodyPr>
          <a:lstStyle/>
          <a:p>
            <a:r>
              <a:rPr lang="en-US" sz="3600" dirty="0"/>
              <a:t>7) "virtue," or moral excellence, righteousness, and goodness; not a evil action or habit</a:t>
            </a:r>
          </a:p>
          <a:p>
            <a:r>
              <a:rPr lang="en-US" sz="3600" dirty="0"/>
              <a:t>8) "praise," or what is praiseworthy; expressing one's esteem of others and their virtues</a:t>
            </a:r>
          </a:p>
          <a:p>
            <a:endParaRPr lang="en-US" dirty="0"/>
          </a:p>
          <a:p>
            <a:endParaRPr lang="en-US" dirty="0"/>
          </a:p>
        </p:txBody>
      </p:sp>
    </p:spTree>
    <p:extLst>
      <p:ext uri="{BB962C8B-B14F-4D97-AF65-F5344CB8AC3E}">
        <p14:creationId xmlns:p14="http://schemas.microsoft.com/office/powerpoint/2010/main" val="1626936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33" y="152400"/>
            <a:ext cx="8229600" cy="16858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685800" y="1524000"/>
            <a:ext cx="7848600" cy="4411133"/>
          </a:xfrm>
        </p:spPr>
        <p:txBody>
          <a:bodyPr>
            <a:noAutofit/>
          </a:bodyPr>
          <a:lstStyle/>
          <a:p>
            <a:pPr marL="0" indent="0">
              <a:buNone/>
            </a:pPr>
            <a:r>
              <a:rPr lang="en-US" sz="3600" b="1" i="1" dirty="0"/>
              <a:t>T</a:t>
            </a:r>
            <a:r>
              <a:rPr lang="en-US" sz="3600" b="1" i="1" dirty="0" smtClean="0"/>
              <a:t>hink on these things.</a:t>
            </a:r>
          </a:p>
          <a:p>
            <a:r>
              <a:rPr lang="en-US" sz="3600" dirty="0" smtClean="0"/>
              <a:t>meditate upon them </a:t>
            </a:r>
          </a:p>
          <a:p>
            <a:r>
              <a:rPr lang="en-US" sz="3600" dirty="0" smtClean="0"/>
              <a:t>Focus and turn them over in our minds</a:t>
            </a:r>
          </a:p>
          <a:p>
            <a:r>
              <a:rPr lang="en-US" sz="3600" dirty="0" smtClean="0"/>
              <a:t>seriously consider them</a:t>
            </a:r>
          </a:p>
          <a:p>
            <a:r>
              <a:rPr lang="en-US" sz="3600" dirty="0" smtClean="0"/>
              <a:t> reason with ourselves about them (analyze them), in order to put them into practice.</a:t>
            </a:r>
            <a:endParaRPr lang="en-US" sz="3600" dirty="0"/>
          </a:p>
        </p:txBody>
      </p:sp>
    </p:spTree>
    <p:extLst>
      <p:ext uri="{BB962C8B-B14F-4D97-AF65-F5344CB8AC3E}">
        <p14:creationId xmlns:p14="http://schemas.microsoft.com/office/powerpoint/2010/main" val="813268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32" y="304800"/>
            <a:ext cx="8229600" cy="16858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779484" y="1970727"/>
            <a:ext cx="7924800" cy="4648200"/>
          </a:xfrm>
        </p:spPr>
        <p:txBody>
          <a:bodyPr>
            <a:noAutofit/>
          </a:bodyPr>
          <a:lstStyle/>
          <a:p>
            <a:r>
              <a:rPr lang="en-US" sz="2800" i="1" dirty="0"/>
              <a:t>Those things, which ye have both learned, and received, and heard, and seen in me, do: and the God of peace shall be with you. </a:t>
            </a:r>
            <a:r>
              <a:rPr lang="en-US" sz="2800" i="1" dirty="0" smtClean="0"/>
              <a:t> Phil. 4:9</a:t>
            </a:r>
          </a:p>
          <a:p>
            <a:r>
              <a:rPr lang="en-US" sz="2800" dirty="0"/>
              <a:t>It is not the hearers of God's Word but the doers of God's Word who are blessed. Paul admonished the Philippians to </a:t>
            </a:r>
            <a:r>
              <a:rPr lang="en-US" sz="2800" b="1" dirty="0"/>
              <a:t>do</a:t>
            </a:r>
            <a:r>
              <a:rPr lang="en-US" sz="2800" dirty="0"/>
              <a:t> what they </a:t>
            </a:r>
            <a:r>
              <a:rPr lang="en-US" sz="2800" dirty="0" smtClean="0"/>
              <a:t>had </a:t>
            </a:r>
            <a:r>
              <a:rPr lang="en-US" sz="2800" dirty="0"/>
              <a:t>seen him do. That was no small task</a:t>
            </a:r>
            <a:r>
              <a:rPr lang="en-US" sz="2800" dirty="0" smtClean="0"/>
              <a:t>.</a:t>
            </a:r>
          </a:p>
          <a:p>
            <a:r>
              <a:rPr lang="en-US" sz="2800" dirty="0" smtClean="0"/>
              <a:t>Paul had been through a lot, stoned, shipwrecked, beaten, imprisoned but he still had his joy.</a:t>
            </a:r>
            <a:endParaRPr lang="en-US" sz="2800" dirty="0"/>
          </a:p>
        </p:txBody>
      </p:sp>
    </p:spTree>
    <p:extLst>
      <p:ext uri="{BB962C8B-B14F-4D97-AF65-F5344CB8AC3E}">
        <p14:creationId xmlns:p14="http://schemas.microsoft.com/office/powerpoint/2010/main" val="3232419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33" y="228600"/>
            <a:ext cx="8229600" cy="16858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728133" y="1752600"/>
            <a:ext cx="7696200" cy="4876800"/>
          </a:xfrm>
        </p:spPr>
        <p:txBody>
          <a:bodyPr>
            <a:noAutofit/>
          </a:bodyPr>
          <a:lstStyle/>
          <a:p>
            <a:r>
              <a:rPr lang="en-US" sz="3200" dirty="0"/>
              <a:t>Not only were the Philippian believers to think upon whatsoever was true, honest, just, pure, lovely, and of good report (</a:t>
            </a:r>
            <a:r>
              <a:rPr lang="en-US" sz="3200" dirty="0" smtClean="0"/>
              <a:t>Phil. </a:t>
            </a:r>
            <a:r>
              <a:rPr lang="en-US" sz="3200" dirty="0"/>
              <a:t>4:8), but they were also to "put into practice" the things they had learned. </a:t>
            </a:r>
            <a:endParaRPr lang="en-US" sz="3200" dirty="0" smtClean="0"/>
          </a:p>
          <a:p>
            <a:r>
              <a:rPr lang="en-US" sz="3200" dirty="0" smtClean="0"/>
              <a:t>The </a:t>
            </a:r>
            <a:r>
              <a:rPr lang="en-US" sz="3200" dirty="0"/>
              <a:t>Living Bible renders this verse as "Keep putting into practice all you learned from me and saw me doing, and the God of peace will be with you."</a:t>
            </a:r>
          </a:p>
        </p:txBody>
      </p:sp>
    </p:spTree>
    <p:extLst>
      <p:ext uri="{BB962C8B-B14F-4D97-AF65-F5344CB8AC3E}">
        <p14:creationId xmlns:p14="http://schemas.microsoft.com/office/powerpoint/2010/main" val="3506464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534" y="228600"/>
            <a:ext cx="8153400" cy="17620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956734" y="1752600"/>
            <a:ext cx="7696200" cy="4495800"/>
          </a:xfrm>
        </p:spPr>
        <p:txBody>
          <a:bodyPr>
            <a:noAutofit/>
          </a:bodyPr>
          <a:lstStyle/>
          <a:p>
            <a:r>
              <a:rPr lang="en-US" sz="3200" dirty="0" smtClean="0"/>
              <a:t>Meaning </a:t>
            </a:r>
            <a:r>
              <a:rPr lang="en-US" sz="3200" dirty="0"/>
              <a:t>this is "a command to keep on doing an action as one's general habit or lifestyle" (The Discovery Bible, Moody Press</a:t>
            </a:r>
            <a:r>
              <a:rPr lang="en-US" sz="3200" dirty="0" smtClean="0"/>
              <a:t>).</a:t>
            </a:r>
          </a:p>
          <a:p>
            <a:r>
              <a:rPr lang="en-US" sz="3200" dirty="0" smtClean="0"/>
              <a:t>In the eight things listed in Phil. 4:8-What can you or could you think about when your going through your struggle to help you maintain your joy?</a:t>
            </a:r>
            <a:endParaRPr lang="en-US" sz="3200" dirty="0"/>
          </a:p>
        </p:txBody>
      </p:sp>
    </p:spTree>
    <p:extLst>
      <p:ext uri="{BB962C8B-B14F-4D97-AF65-F5344CB8AC3E}">
        <p14:creationId xmlns:p14="http://schemas.microsoft.com/office/powerpoint/2010/main" val="2535189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411" y="152400"/>
            <a:ext cx="8153400" cy="16096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762000" y="1371600"/>
            <a:ext cx="7890933" cy="4800599"/>
          </a:xfrm>
        </p:spPr>
        <p:txBody>
          <a:bodyPr>
            <a:noAutofit/>
          </a:bodyPr>
          <a:lstStyle/>
          <a:p>
            <a:r>
              <a:rPr lang="en-US" sz="3200" dirty="0" smtClean="0"/>
              <a:t>Phil. 4:11 Contentment </a:t>
            </a:r>
            <a:r>
              <a:rPr lang="en-US" sz="3200" dirty="0"/>
              <a:t>doesn't come naturally or as a result of circumstances.</a:t>
            </a:r>
          </a:p>
          <a:p>
            <a:r>
              <a:rPr lang="en-US" sz="3200" dirty="0"/>
              <a:t>Solomon said in </a:t>
            </a:r>
            <a:r>
              <a:rPr lang="en-US" sz="3200" dirty="0" smtClean="0"/>
              <a:t>Eccl. 2:24-25, </a:t>
            </a:r>
            <a:r>
              <a:rPr lang="en-US" sz="3200" dirty="0"/>
              <a:t>"There is nothing better for a man, than that he should eat and drink, and that he should </a:t>
            </a:r>
            <a:r>
              <a:rPr lang="en-US" sz="3200" b="1" dirty="0"/>
              <a:t>make his soul enjoy good</a:t>
            </a:r>
            <a:r>
              <a:rPr lang="en-US" sz="3200" dirty="0"/>
              <a:t> in his </a:t>
            </a:r>
            <a:r>
              <a:rPr lang="en-US" sz="3200" dirty="0" smtClean="0"/>
              <a:t>labor. </a:t>
            </a:r>
            <a:r>
              <a:rPr lang="en-US" sz="3200" dirty="0"/>
              <a:t>This also I saw, that it was from the hand of God" </a:t>
            </a:r>
            <a:r>
              <a:rPr lang="en-US" sz="3200" dirty="0" smtClean="0"/>
              <a:t>."</a:t>
            </a:r>
            <a:r>
              <a:rPr lang="en-US" sz="3200" dirty="0"/>
              <a:t>For who can eat, or who else can hasten hereunto, more than I</a:t>
            </a:r>
            <a:r>
              <a:rPr lang="en-US" sz="3200" dirty="0" smtClean="0"/>
              <a:t>?"</a:t>
            </a:r>
            <a:endParaRPr lang="en-US" sz="3200" dirty="0"/>
          </a:p>
        </p:txBody>
      </p:sp>
    </p:spTree>
    <p:extLst>
      <p:ext uri="{BB962C8B-B14F-4D97-AF65-F5344CB8AC3E}">
        <p14:creationId xmlns:p14="http://schemas.microsoft.com/office/powerpoint/2010/main" val="549857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3" y="228600"/>
            <a:ext cx="8915400" cy="18382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1176865" y="2362200"/>
            <a:ext cx="6798736" cy="3809999"/>
          </a:xfrm>
        </p:spPr>
        <p:txBody>
          <a:bodyPr>
            <a:noAutofit/>
          </a:bodyPr>
          <a:lstStyle/>
          <a:p>
            <a:r>
              <a:rPr lang="en-US" sz="3200" dirty="0" smtClean="0"/>
              <a:t>What peace do Christians enjoy that the world does not?</a:t>
            </a:r>
          </a:p>
          <a:p>
            <a:r>
              <a:rPr lang="en-US" sz="3200" dirty="0" smtClean="0"/>
              <a:t>How does not having peace in our circumstances work against us and against our relationship with God?</a:t>
            </a:r>
          </a:p>
          <a:p>
            <a:r>
              <a:rPr lang="en-US" sz="3200" dirty="0" smtClean="0"/>
              <a:t>What can we do to restore our peace when we are going through a struggle?</a:t>
            </a:r>
            <a:endParaRPr lang="en-US" sz="3200" dirty="0"/>
          </a:p>
        </p:txBody>
      </p:sp>
    </p:spTree>
    <p:extLst>
      <p:ext uri="{BB962C8B-B14F-4D97-AF65-F5344CB8AC3E}">
        <p14:creationId xmlns:p14="http://schemas.microsoft.com/office/powerpoint/2010/main" val="3282185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633" y="228600"/>
            <a:ext cx="8077199" cy="1685804"/>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685800" y="1524000"/>
            <a:ext cx="7929032" cy="4800599"/>
          </a:xfrm>
        </p:spPr>
        <p:txBody>
          <a:bodyPr>
            <a:normAutofit fontScale="92500" lnSpcReduction="10000"/>
          </a:bodyPr>
          <a:lstStyle/>
          <a:p>
            <a:r>
              <a:rPr lang="en-US" sz="3500" dirty="0"/>
              <a:t>N</a:t>
            </a:r>
            <a:r>
              <a:rPr lang="en-US" sz="3500" dirty="0" smtClean="0"/>
              <a:t>o one on the earth could indulge his or her desires the way Solomon had. </a:t>
            </a:r>
          </a:p>
          <a:p>
            <a:r>
              <a:rPr lang="en-US" sz="3500" dirty="0" smtClean="0"/>
              <a:t>He was the richest man who has ever or will ever live (2Ch 1:12), yet he had come to the conclusion that people have to make themselves enjoy life. </a:t>
            </a:r>
          </a:p>
          <a:p>
            <a:r>
              <a:rPr lang="en-US" sz="3500" dirty="0" smtClean="0"/>
              <a:t>Things and circumstances didn't satisfy him, and they won't do it for us either. </a:t>
            </a:r>
          </a:p>
          <a:p>
            <a:r>
              <a:rPr lang="en-US" sz="3500" dirty="0" smtClean="0"/>
              <a:t>It is a choice on our part.</a:t>
            </a:r>
          </a:p>
          <a:p>
            <a:endParaRPr lang="en-US" dirty="0"/>
          </a:p>
        </p:txBody>
      </p:sp>
    </p:spTree>
    <p:extLst>
      <p:ext uri="{BB962C8B-B14F-4D97-AF65-F5344CB8AC3E}">
        <p14:creationId xmlns:p14="http://schemas.microsoft.com/office/powerpoint/2010/main" val="4082724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533" y="228600"/>
            <a:ext cx="8153400" cy="17620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838200" y="1752600"/>
            <a:ext cx="7696200" cy="4724399"/>
          </a:xfrm>
        </p:spPr>
        <p:txBody>
          <a:bodyPr>
            <a:normAutofit lnSpcReduction="10000"/>
          </a:bodyPr>
          <a:lstStyle/>
          <a:p>
            <a:r>
              <a:rPr lang="en-US" sz="3000" dirty="0" smtClean="0"/>
              <a:t>Paul had </a:t>
            </a:r>
            <a:r>
              <a:rPr lang="en-US" sz="3000" b="1" dirty="0" smtClean="0"/>
              <a:t>learned</a:t>
            </a:r>
            <a:r>
              <a:rPr lang="en-US" sz="3000" dirty="0" smtClean="0"/>
              <a:t> to be content. </a:t>
            </a:r>
          </a:p>
          <a:p>
            <a:r>
              <a:rPr lang="en-US" sz="3000" dirty="0" smtClean="0"/>
              <a:t>Every one of us has that capacity, just like we have the intellect to read and write, but reading and writing don't come naturally. </a:t>
            </a:r>
          </a:p>
          <a:p>
            <a:r>
              <a:rPr lang="en-US" sz="3000" dirty="0" smtClean="0"/>
              <a:t>We had to learn, and some of us learned more quickly  than others. </a:t>
            </a:r>
          </a:p>
          <a:p>
            <a:r>
              <a:rPr lang="en-US" sz="3000" dirty="0" smtClean="0"/>
              <a:t>Likewise, we have to learn to be content.</a:t>
            </a:r>
          </a:p>
          <a:p>
            <a:r>
              <a:rPr lang="en-US" sz="3000" dirty="0" smtClean="0"/>
              <a:t>Whatsoever things are good-Think  your attention on those things.</a:t>
            </a:r>
          </a:p>
          <a:p>
            <a:endParaRPr lang="en-US" dirty="0"/>
          </a:p>
        </p:txBody>
      </p:sp>
    </p:spTree>
    <p:extLst>
      <p:ext uri="{BB962C8B-B14F-4D97-AF65-F5344CB8AC3E}">
        <p14:creationId xmlns:p14="http://schemas.microsoft.com/office/powerpoint/2010/main" val="921103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228600"/>
            <a:ext cx="8305800" cy="17620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p:txBody>
          <a:bodyPr/>
          <a:lstStyle/>
          <a:p>
            <a:pPr marL="0" indent="0">
              <a:buNone/>
            </a:pPr>
            <a:r>
              <a:rPr lang="en-US" sz="3600" dirty="0" smtClean="0"/>
              <a:t>Resources:</a:t>
            </a:r>
          </a:p>
          <a:p>
            <a:pPr marL="0" indent="0">
              <a:buNone/>
            </a:pPr>
            <a:r>
              <a:rPr lang="en-US" sz="3600" dirty="0" smtClean="0"/>
              <a:t>Andrew Wommack Ministry: Philippians 4</a:t>
            </a:r>
          </a:p>
          <a:p>
            <a:pPr marL="0" indent="0">
              <a:buNone/>
            </a:pPr>
            <a:endParaRPr lang="en-US" dirty="0"/>
          </a:p>
        </p:txBody>
      </p:sp>
    </p:spTree>
    <p:extLst>
      <p:ext uri="{BB962C8B-B14F-4D97-AF65-F5344CB8AC3E}">
        <p14:creationId xmlns:p14="http://schemas.microsoft.com/office/powerpoint/2010/main" val="3477562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600201"/>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762000" y="1524000"/>
            <a:ext cx="7848600" cy="4572000"/>
          </a:xfrm>
        </p:spPr>
        <p:txBody>
          <a:bodyPr>
            <a:noAutofit/>
          </a:bodyPr>
          <a:lstStyle/>
          <a:p>
            <a:pPr marL="0" indent="0">
              <a:buNone/>
            </a:pPr>
            <a:r>
              <a:rPr lang="en-US" sz="2800" b="1" dirty="0" smtClean="0"/>
              <a:t>Speak to your soul</a:t>
            </a:r>
            <a:r>
              <a:rPr lang="en-US" sz="2800" dirty="0" smtClean="0"/>
              <a:t> ( your thoughts, attitudes, will, emotions). Remember-life &amp; death is in your tongue</a:t>
            </a:r>
          </a:p>
          <a:p>
            <a:r>
              <a:rPr lang="en-US" sz="2800" dirty="0" smtClean="0"/>
              <a:t>Why art thou cast down, O my </a:t>
            </a:r>
            <a:r>
              <a:rPr lang="en-US" sz="2800" b="1" dirty="0" smtClean="0"/>
              <a:t>soul</a:t>
            </a:r>
            <a:r>
              <a:rPr lang="en-US" sz="2800" dirty="0" smtClean="0"/>
              <a:t>? and why art thou disquieted in me? hope thou in God: for I shall yet praise him for the help of his countenance. Ps. 42:5</a:t>
            </a:r>
          </a:p>
          <a:p>
            <a:r>
              <a:rPr lang="en-US" sz="2800" dirty="0" smtClean="0"/>
              <a:t>Why art thou cast down, O my </a:t>
            </a:r>
            <a:r>
              <a:rPr lang="en-US" sz="2800" b="1" dirty="0" smtClean="0"/>
              <a:t>soul</a:t>
            </a:r>
            <a:r>
              <a:rPr lang="en-US" sz="2800" dirty="0" smtClean="0"/>
              <a:t>? and why art thou disquieted within me? hope in God: for I shall yet praise him, who is the health of my countenance, and my God. Ps. 45:5</a:t>
            </a:r>
            <a:endParaRPr lang="en-US" sz="2800" dirty="0"/>
          </a:p>
        </p:txBody>
      </p:sp>
    </p:spTree>
    <p:extLst>
      <p:ext uri="{BB962C8B-B14F-4D97-AF65-F5344CB8AC3E}">
        <p14:creationId xmlns:p14="http://schemas.microsoft.com/office/powerpoint/2010/main" val="2519800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08112"/>
            <a:ext cx="8763000" cy="1295401"/>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457200" y="1371600"/>
            <a:ext cx="8572500" cy="5105400"/>
          </a:xfrm>
        </p:spPr>
        <p:txBody>
          <a:bodyPr>
            <a:noAutofit/>
          </a:bodyPr>
          <a:lstStyle/>
          <a:p>
            <a:r>
              <a:rPr lang="en-US" sz="3200" dirty="0" smtClean="0"/>
              <a:t>For to be carnally minded is death but to be spiritually minded is life and peace.</a:t>
            </a:r>
          </a:p>
          <a:p>
            <a:r>
              <a:rPr lang="en-US" sz="3200" dirty="0" smtClean="0"/>
              <a:t>Because the carnal mind is enmity (an enemy) against God; for it is not subject to the law of God, nor indeed can be.</a:t>
            </a:r>
          </a:p>
          <a:p>
            <a:r>
              <a:rPr lang="en-US" sz="3200" dirty="0" smtClean="0"/>
              <a:t>So then, those who are in the flesh cannot please God</a:t>
            </a:r>
          </a:p>
          <a:p>
            <a:r>
              <a:rPr lang="en-US" sz="3200" dirty="0" smtClean="0"/>
              <a:t>But you are not in the flesh but in the Spirit, if indeed the Spirit of God dwells in </a:t>
            </a:r>
            <a:r>
              <a:rPr lang="en-US" sz="3200" dirty="0" smtClean="0"/>
              <a:t>you. </a:t>
            </a:r>
            <a:r>
              <a:rPr lang="en-US" sz="2800" dirty="0" smtClean="0"/>
              <a:t>Rom</a:t>
            </a:r>
            <a:r>
              <a:rPr lang="en-US" sz="2800" dirty="0" smtClean="0"/>
              <a:t>. 8:6-9</a:t>
            </a:r>
            <a:endParaRPr lang="en-US" sz="2800" dirty="0"/>
          </a:p>
        </p:txBody>
      </p:sp>
    </p:spTree>
    <p:extLst>
      <p:ext uri="{BB962C8B-B14F-4D97-AF65-F5344CB8AC3E}">
        <p14:creationId xmlns:p14="http://schemas.microsoft.com/office/powerpoint/2010/main" val="1318019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633" y="152400"/>
            <a:ext cx="8839200" cy="17620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685800" y="1914405"/>
            <a:ext cx="7924799" cy="4020728"/>
          </a:xfrm>
        </p:spPr>
        <p:txBody>
          <a:bodyPr>
            <a:normAutofit/>
          </a:bodyPr>
          <a:lstStyle/>
          <a:p>
            <a:r>
              <a:rPr lang="en-US" sz="3200" b="1" dirty="0" smtClean="0"/>
              <a:t>Phil. </a:t>
            </a:r>
            <a:r>
              <a:rPr lang="en-US" sz="3200" b="1" dirty="0"/>
              <a:t>4:8:</a:t>
            </a:r>
            <a:r>
              <a:rPr lang="en-US" sz="3200" dirty="0"/>
              <a:t> </a:t>
            </a:r>
            <a:r>
              <a:rPr lang="en-US" sz="3200" dirty="0" smtClean="0"/>
              <a:t>Paul </a:t>
            </a:r>
            <a:r>
              <a:rPr lang="en-US" sz="3200" dirty="0"/>
              <a:t>admonished the Philippian believers to reflect and meditate upon eight positive principles of thinking that would lead to victorious Christian living </a:t>
            </a:r>
            <a:r>
              <a:rPr lang="en-US" sz="3200" dirty="0" smtClean="0"/>
              <a:t>. That requires continuous </a:t>
            </a:r>
            <a:r>
              <a:rPr lang="en-US" sz="3200" dirty="0"/>
              <a:t>and repeated action</a:t>
            </a:r>
            <a:r>
              <a:rPr lang="en-US" sz="2800" dirty="0"/>
              <a:t>.</a:t>
            </a:r>
          </a:p>
        </p:txBody>
      </p:sp>
    </p:spTree>
    <p:extLst>
      <p:ext uri="{BB962C8B-B14F-4D97-AF65-F5344CB8AC3E}">
        <p14:creationId xmlns:p14="http://schemas.microsoft.com/office/powerpoint/2010/main" val="4211629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228600"/>
            <a:ext cx="8432800" cy="1914404"/>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609600" y="1752600"/>
            <a:ext cx="7848600" cy="4182533"/>
          </a:xfrm>
        </p:spPr>
        <p:txBody>
          <a:bodyPr>
            <a:noAutofit/>
          </a:bodyPr>
          <a:lstStyle/>
          <a:p>
            <a:r>
              <a:rPr lang="en-US" sz="3600" dirty="0"/>
              <a:t>Notice Paul's use of the word "whatsoever." Some Christians think this verse can only be fulfilled by thinking on "church" things or "religious" things, but Paul said "whatsoever" falls into these eight categories should be the focus of our attention. </a:t>
            </a:r>
          </a:p>
        </p:txBody>
      </p:sp>
    </p:spTree>
    <p:extLst>
      <p:ext uri="{BB962C8B-B14F-4D97-AF65-F5344CB8AC3E}">
        <p14:creationId xmlns:p14="http://schemas.microsoft.com/office/powerpoint/2010/main" val="4270080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33" y="457200"/>
            <a:ext cx="8534400" cy="16858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457200" y="1752600"/>
            <a:ext cx="7924800" cy="4182533"/>
          </a:xfrm>
        </p:spPr>
        <p:txBody>
          <a:bodyPr/>
          <a:lstStyle/>
          <a:p>
            <a:r>
              <a:rPr lang="en-US" sz="3600" dirty="0" smtClean="0"/>
              <a:t>Therefore, it is not only thinking about spiritual truths that is important; we also need to be able to discern natural truths from lies and think on those things too.</a:t>
            </a:r>
          </a:p>
          <a:p>
            <a:endParaRPr lang="en-US" dirty="0"/>
          </a:p>
        </p:txBody>
      </p:sp>
    </p:spTree>
    <p:extLst>
      <p:ext uri="{BB962C8B-B14F-4D97-AF65-F5344CB8AC3E}">
        <p14:creationId xmlns:p14="http://schemas.microsoft.com/office/powerpoint/2010/main" val="4151783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633" y="152400"/>
            <a:ext cx="8839200" cy="18382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575733" y="1676400"/>
            <a:ext cx="8001000" cy="4106333"/>
          </a:xfrm>
        </p:spPr>
        <p:txBody>
          <a:bodyPr>
            <a:noAutofit/>
          </a:bodyPr>
          <a:lstStyle/>
          <a:p>
            <a:r>
              <a:rPr lang="en-US" sz="3600" dirty="0"/>
              <a:t>Our lives should not be compartmentalized into "spiritual" and "secular." Truth is truth whether we are at church or at home. We should think and deal justly whether with our Christian brothers and sisters or with the public on our jobs. </a:t>
            </a:r>
          </a:p>
        </p:txBody>
      </p:sp>
    </p:spTree>
    <p:extLst>
      <p:ext uri="{BB962C8B-B14F-4D97-AF65-F5344CB8AC3E}">
        <p14:creationId xmlns:p14="http://schemas.microsoft.com/office/powerpoint/2010/main" val="3977178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33" y="228600"/>
            <a:ext cx="8763000" cy="1762005"/>
          </a:xfrm>
        </p:spPr>
        <p:txBody>
          <a:bodyPr>
            <a:noAutofit/>
          </a:bodyPr>
          <a:lstStyle/>
          <a:p>
            <a:r>
              <a:rPr lang="en-US" sz="4400" dirty="0" smtClean="0"/>
              <a:t>Eight positive principles of thinking</a:t>
            </a:r>
            <a:endParaRPr lang="en-US" sz="4400" dirty="0"/>
          </a:p>
        </p:txBody>
      </p:sp>
      <p:sp>
        <p:nvSpPr>
          <p:cNvPr id="3" name="Content Placeholder 2"/>
          <p:cNvSpPr>
            <a:spLocks noGrp="1"/>
          </p:cNvSpPr>
          <p:nvPr>
            <p:ph idx="1"/>
          </p:nvPr>
        </p:nvSpPr>
        <p:spPr>
          <a:xfrm>
            <a:off x="651933" y="1752600"/>
            <a:ext cx="7848600" cy="4258733"/>
          </a:xfrm>
        </p:spPr>
        <p:txBody>
          <a:bodyPr>
            <a:normAutofit lnSpcReduction="10000"/>
          </a:bodyPr>
          <a:lstStyle/>
          <a:p>
            <a:r>
              <a:rPr lang="en-US" sz="3900" dirty="0" smtClean="0"/>
              <a:t>We should keep our minds stayed on the good things God has given us in the natural, such as family, health, and work, just as we should think about righteousness, justification, forgiveness, and other things God does for us.</a:t>
            </a:r>
          </a:p>
          <a:p>
            <a:endParaRPr lang="en-US" sz="3600" dirty="0"/>
          </a:p>
        </p:txBody>
      </p:sp>
    </p:spTree>
    <p:extLst>
      <p:ext uri="{BB962C8B-B14F-4D97-AF65-F5344CB8AC3E}">
        <p14:creationId xmlns:p14="http://schemas.microsoft.com/office/powerpoint/2010/main" val="3514632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
  <TotalTime>181</TotalTime>
  <Words>1374</Words>
  <Application>Microsoft Office PowerPoint</Application>
  <PresentationFormat>On-screen Show (4:3)</PresentationFormat>
  <Paragraphs>74</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Garamond</vt:lpstr>
      <vt:lpstr>Organic</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lpstr>Eight positive principles of thinking</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Eight positive principles of thinking that would lead to victorious Christian living</dc:title>
  <dc:creator>vhanflstubbp</dc:creator>
  <cp:lastModifiedBy>AFCC</cp:lastModifiedBy>
  <cp:revision>14</cp:revision>
  <dcterms:created xsi:type="dcterms:W3CDTF">2014-11-12T20:56:04Z</dcterms:created>
  <dcterms:modified xsi:type="dcterms:W3CDTF">2014-11-13T01:15:10Z</dcterms:modified>
</cp:coreProperties>
</file>