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71" r:id="rId10"/>
    <p:sldId id="264" r:id="rId11"/>
    <p:sldId id="265" r:id="rId12"/>
    <p:sldId id="266" r:id="rId13"/>
    <p:sldId id="267" r:id="rId14"/>
    <p:sldId id="268" r:id="rId15"/>
    <p:sldId id="269" r:id="rId16"/>
    <p:sldId id="272"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AEB28AB6-D65A-4937-91A8-E8BD44972C4F}" type="datetimeFigureOut">
              <a:rPr lang="en-US" smtClean="0"/>
              <a:t>12/2/2015</a:t>
            </a:fld>
            <a:endParaRPr lang="en-US" dirty="0"/>
          </a:p>
        </p:txBody>
      </p:sp>
      <p:sp>
        <p:nvSpPr>
          <p:cNvPr id="5" name="Footer Placeholder 4"/>
          <p:cNvSpPr>
            <a:spLocks noGrp="1"/>
          </p:cNvSpPr>
          <p:nvPr>
            <p:ph type="ftr" sz="quarter" idx="11"/>
          </p:nvPr>
        </p:nvSpPr>
        <p:spPr>
          <a:xfrm>
            <a:off x="533401" y="5936189"/>
            <a:ext cx="4021666" cy="365125"/>
          </a:xfrm>
        </p:spPr>
        <p:txBody>
          <a:bodyPr/>
          <a:lstStyle/>
          <a:p>
            <a:endParaRPr lang="en-US" dirty="0"/>
          </a:p>
        </p:txBody>
      </p:sp>
      <p:sp>
        <p:nvSpPr>
          <p:cNvPr id="6" name="Slide Number Placeholder 5"/>
          <p:cNvSpPr>
            <a:spLocks noGrp="1"/>
          </p:cNvSpPr>
          <p:nvPr>
            <p:ph type="sldNum" sz="quarter" idx="12"/>
          </p:nvPr>
        </p:nvSpPr>
        <p:spPr>
          <a:xfrm>
            <a:off x="7010399" y="2750337"/>
            <a:ext cx="1370293" cy="1356442"/>
          </a:xfrm>
        </p:spPr>
        <p:txBody>
          <a:bodyPr/>
          <a:lstStyle/>
          <a:p>
            <a:fld id="{124B614E-EB9C-44E0-B900-0A967408EBF6}" type="slidenum">
              <a:rPr lang="en-US" smtClean="0"/>
              <a:t>‹#›</a:t>
            </a:fld>
            <a:endParaRPr lang="en-US" dirty="0"/>
          </a:p>
        </p:txBody>
      </p:sp>
    </p:spTree>
    <p:extLst>
      <p:ext uri="{BB962C8B-B14F-4D97-AF65-F5344CB8AC3E}">
        <p14:creationId xmlns:p14="http://schemas.microsoft.com/office/powerpoint/2010/main" val="1703172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B28AB6-D65A-4937-91A8-E8BD44972C4F}" type="datetimeFigureOut">
              <a:rPr lang="en-US" smtClean="0"/>
              <a:t>12/2/2015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11310"/>
            <a:ext cx="1149836" cy="1090789"/>
          </a:xfrm>
        </p:spPr>
        <p:txBody>
          <a:bodyPr/>
          <a:lstStyle/>
          <a:p>
            <a:fld id="{124B614E-EB9C-44E0-B900-0A967408EBF6}" type="slidenum">
              <a:rPr lang="en-US" smtClean="0"/>
              <a:t>‹#›</a:t>
            </a:fld>
            <a:endParaRPr lang="en-US" dirty="0"/>
          </a:p>
        </p:txBody>
      </p:sp>
    </p:spTree>
    <p:extLst>
      <p:ext uri="{BB962C8B-B14F-4D97-AF65-F5344CB8AC3E}">
        <p14:creationId xmlns:p14="http://schemas.microsoft.com/office/powerpoint/2010/main" val="1469868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B28AB6-D65A-4937-91A8-E8BD44972C4F}" type="datetimeFigureOut">
              <a:rPr lang="en-US" smtClean="0"/>
              <a:t>12/2/2015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11616"/>
            <a:ext cx="1149836" cy="1090789"/>
          </a:xfrm>
        </p:spPr>
        <p:txBody>
          <a:bodyPr/>
          <a:lstStyle/>
          <a:p>
            <a:fld id="{124B614E-EB9C-44E0-B900-0A967408EBF6}" type="slidenum">
              <a:rPr lang="en-US" smtClean="0"/>
              <a:t>‹#›</a:t>
            </a:fld>
            <a:endParaRPr lang="en-US" dirty="0"/>
          </a:p>
        </p:txBody>
      </p:sp>
    </p:spTree>
    <p:extLst>
      <p:ext uri="{BB962C8B-B14F-4D97-AF65-F5344CB8AC3E}">
        <p14:creationId xmlns:p14="http://schemas.microsoft.com/office/powerpoint/2010/main" val="2911333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B28AB6-D65A-4937-91A8-E8BD44972C4F}" type="datetimeFigureOut">
              <a:rPr lang="en-US" smtClean="0"/>
              <a:t>12/2/2015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09926"/>
            <a:ext cx="1149836" cy="1090789"/>
          </a:xfrm>
        </p:spPr>
        <p:txBody>
          <a:bodyPr/>
          <a:lstStyle/>
          <a:p>
            <a:fld id="{124B614E-EB9C-44E0-B900-0A967408EBF6}" type="slidenum">
              <a:rPr lang="en-US" smtClean="0"/>
              <a:t>‹#›</a:t>
            </a:fld>
            <a:endParaRPr lang="en-US" dirty="0"/>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876650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B28AB6-D65A-4937-91A8-E8BD44972C4F}" type="datetimeFigureOut">
              <a:rPr lang="en-US" smtClean="0"/>
              <a:t>12/2/2015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7856438" y="4709926"/>
            <a:ext cx="1149836" cy="1090789"/>
          </a:xfrm>
        </p:spPr>
        <p:txBody>
          <a:bodyPr/>
          <a:lstStyle/>
          <a:p>
            <a:fld id="{124B614E-EB9C-44E0-B900-0A967408EBF6}" type="slidenum">
              <a:rPr lang="en-US" smtClean="0"/>
              <a:t>‹#›</a:t>
            </a:fld>
            <a:endParaRPr lang="en-US" dirty="0"/>
          </a:p>
        </p:txBody>
      </p:sp>
    </p:spTree>
    <p:extLst>
      <p:ext uri="{BB962C8B-B14F-4D97-AF65-F5344CB8AC3E}">
        <p14:creationId xmlns:p14="http://schemas.microsoft.com/office/powerpoint/2010/main" val="1845649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EB28AB6-D65A-4937-91A8-E8BD44972C4F}" type="datetimeFigureOut">
              <a:rPr lang="en-US" smtClean="0"/>
              <a:t>12/2/2015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24B614E-EB9C-44E0-B900-0A967408EBF6}" type="slidenum">
              <a:rPr lang="en-US" smtClean="0"/>
              <a:t>‹#›</a:t>
            </a:fld>
            <a:endParaRPr lang="en-US" dirty="0"/>
          </a:p>
        </p:txBody>
      </p:sp>
    </p:spTree>
    <p:extLst>
      <p:ext uri="{BB962C8B-B14F-4D97-AF65-F5344CB8AC3E}">
        <p14:creationId xmlns:p14="http://schemas.microsoft.com/office/powerpoint/2010/main" val="6624843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EB28AB6-D65A-4937-91A8-E8BD44972C4F}" type="datetimeFigureOut">
              <a:rPr lang="en-US" smtClean="0"/>
              <a:t>12/2/2015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24B614E-EB9C-44E0-B900-0A967408EBF6}" type="slidenum">
              <a:rPr lang="en-US" smtClean="0"/>
              <a:t>‹#›</a:t>
            </a:fld>
            <a:endParaRPr lang="en-US" dirty="0"/>
          </a:p>
        </p:txBody>
      </p:sp>
    </p:spTree>
    <p:extLst>
      <p:ext uri="{BB962C8B-B14F-4D97-AF65-F5344CB8AC3E}">
        <p14:creationId xmlns:p14="http://schemas.microsoft.com/office/powerpoint/2010/main" val="22509397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B28AB6-D65A-4937-91A8-E8BD44972C4F}" type="datetimeFigureOut">
              <a:rPr lang="en-US" smtClean="0"/>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4B614E-EB9C-44E0-B900-0A967408EBF6}" type="slidenum">
              <a:rPr lang="en-US" smtClean="0"/>
              <a:t>‹#›</a:t>
            </a:fld>
            <a:endParaRPr lang="en-US" dirty="0"/>
          </a:p>
        </p:txBody>
      </p:sp>
    </p:spTree>
    <p:extLst>
      <p:ext uri="{BB962C8B-B14F-4D97-AF65-F5344CB8AC3E}">
        <p14:creationId xmlns:p14="http://schemas.microsoft.com/office/powerpoint/2010/main" val="38278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AEB28AB6-D65A-4937-91A8-E8BD44972C4F}" type="datetimeFigureOut">
              <a:rPr lang="en-US" smtClean="0"/>
              <a:t>12/2/2015</a:t>
            </a:fld>
            <a:endParaRPr lang="en-US" dirty="0"/>
          </a:p>
        </p:txBody>
      </p:sp>
      <p:sp>
        <p:nvSpPr>
          <p:cNvPr id="5" name="Footer Placeholder 4"/>
          <p:cNvSpPr>
            <a:spLocks noGrp="1"/>
          </p:cNvSpPr>
          <p:nvPr>
            <p:ph type="ftr" sz="quarter" idx="11"/>
          </p:nvPr>
        </p:nvSpPr>
        <p:spPr>
          <a:xfrm>
            <a:off x="510241" y="5936189"/>
            <a:ext cx="4518959" cy="365125"/>
          </a:xfrm>
        </p:spPr>
        <p:txBody>
          <a:bodyPr/>
          <a:lstStyle/>
          <a:p>
            <a:endParaRPr lang="en-US" dirty="0"/>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124B614E-EB9C-44E0-B900-0A967408EBF6}" type="slidenum">
              <a:rPr lang="en-US" smtClean="0"/>
              <a:t>‹#›</a:t>
            </a:fld>
            <a:endParaRPr lang="en-US" dirty="0"/>
          </a:p>
        </p:txBody>
      </p:sp>
    </p:spTree>
    <p:extLst>
      <p:ext uri="{BB962C8B-B14F-4D97-AF65-F5344CB8AC3E}">
        <p14:creationId xmlns:p14="http://schemas.microsoft.com/office/powerpoint/2010/main" val="2715084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B28AB6-D65A-4937-91A8-E8BD44972C4F}" type="datetimeFigureOut">
              <a:rPr lang="en-US" smtClean="0"/>
              <a:t>12/2/2015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4B614E-EB9C-44E0-B900-0A967408EBF6}" type="slidenum">
              <a:rPr lang="en-US" smtClean="0"/>
              <a:t>‹#›</a:t>
            </a:fld>
            <a:endParaRPr lang="en-US" dirty="0"/>
          </a:p>
        </p:txBody>
      </p:sp>
    </p:spTree>
    <p:extLst>
      <p:ext uri="{BB962C8B-B14F-4D97-AF65-F5344CB8AC3E}">
        <p14:creationId xmlns:p14="http://schemas.microsoft.com/office/powerpoint/2010/main" val="2191800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65810" y="5936188"/>
            <a:ext cx="2057400" cy="365125"/>
          </a:xfrm>
        </p:spPr>
        <p:txBody>
          <a:bodyPr/>
          <a:lstStyle/>
          <a:p>
            <a:fld id="{AEB28AB6-D65A-4937-91A8-E8BD44972C4F}" type="datetimeFigureOut">
              <a:rPr lang="en-US" smtClean="0"/>
              <a:t>12/2/2015</a:t>
            </a:fld>
            <a:endParaRPr lang="en-US" dirty="0"/>
          </a:p>
        </p:txBody>
      </p:sp>
      <p:sp>
        <p:nvSpPr>
          <p:cNvPr id="5" name="Footer Placeholder 4"/>
          <p:cNvSpPr>
            <a:spLocks noGrp="1"/>
          </p:cNvSpPr>
          <p:nvPr>
            <p:ph type="ftr" sz="quarter" idx="11"/>
          </p:nvPr>
        </p:nvSpPr>
        <p:spPr>
          <a:xfrm>
            <a:off x="533400" y="5936189"/>
            <a:ext cx="4834673" cy="365125"/>
          </a:xfrm>
        </p:spPr>
        <p:txBody>
          <a:bodyPr/>
          <a:lstStyle/>
          <a:p>
            <a:endParaRPr lang="en-US" dirty="0"/>
          </a:p>
        </p:txBody>
      </p:sp>
      <p:sp>
        <p:nvSpPr>
          <p:cNvPr id="6" name="Slide Number Placeholder 5"/>
          <p:cNvSpPr>
            <a:spLocks noGrp="1"/>
          </p:cNvSpPr>
          <p:nvPr>
            <p:ph type="sldNum" sz="quarter" idx="12"/>
          </p:nvPr>
        </p:nvSpPr>
        <p:spPr>
          <a:xfrm>
            <a:off x="7856438" y="2869896"/>
            <a:ext cx="1149836" cy="1090789"/>
          </a:xfrm>
        </p:spPr>
        <p:txBody>
          <a:bodyPr/>
          <a:lstStyle/>
          <a:p>
            <a:fld id="{124B614E-EB9C-44E0-B900-0A967408EBF6}" type="slidenum">
              <a:rPr lang="en-US" smtClean="0"/>
              <a:t>‹#›</a:t>
            </a:fld>
            <a:endParaRPr lang="en-US" dirty="0"/>
          </a:p>
        </p:txBody>
      </p:sp>
    </p:spTree>
    <p:extLst>
      <p:ext uri="{BB962C8B-B14F-4D97-AF65-F5344CB8AC3E}">
        <p14:creationId xmlns:p14="http://schemas.microsoft.com/office/powerpoint/2010/main" val="1851307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B28AB6-D65A-4937-91A8-E8BD44972C4F}" type="datetimeFigureOut">
              <a:rPr lang="en-US" smtClean="0"/>
              <a:t>12/2/2015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4B614E-EB9C-44E0-B900-0A967408EBF6}" type="slidenum">
              <a:rPr lang="en-US" smtClean="0"/>
              <a:t>‹#›</a:t>
            </a:fld>
            <a:endParaRPr lang="en-US" dirty="0"/>
          </a:p>
        </p:txBody>
      </p:sp>
    </p:spTree>
    <p:extLst>
      <p:ext uri="{BB962C8B-B14F-4D97-AF65-F5344CB8AC3E}">
        <p14:creationId xmlns:p14="http://schemas.microsoft.com/office/powerpoint/2010/main" val="2456423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EB28AB6-D65A-4937-91A8-E8BD44972C4F}" type="datetimeFigureOut">
              <a:rPr lang="en-US" smtClean="0"/>
              <a:t>12/2/2015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24B614E-EB9C-44E0-B900-0A967408EBF6}" type="slidenum">
              <a:rPr lang="en-US" smtClean="0"/>
              <a:t>‹#›</a:t>
            </a:fld>
            <a:endParaRPr lang="en-US" dirty="0"/>
          </a:p>
        </p:txBody>
      </p:sp>
    </p:spTree>
    <p:extLst>
      <p:ext uri="{BB962C8B-B14F-4D97-AF65-F5344CB8AC3E}">
        <p14:creationId xmlns:p14="http://schemas.microsoft.com/office/powerpoint/2010/main" val="2371747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EB28AB6-D65A-4937-91A8-E8BD44972C4F}" type="datetimeFigureOut">
              <a:rPr lang="en-US" smtClean="0"/>
              <a:t>12/2/2015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24B614E-EB9C-44E0-B900-0A967408EBF6}" type="slidenum">
              <a:rPr lang="en-US" smtClean="0"/>
              <a:t>‹#›</a:t>
            </a:fld>
            <a:endParaRPr lang="en-US" dirty="0"/>
          </a:p>
        </p:txBody>
      </p:sp>
    </p:spTree>
    <p:extLst>
      <p:ext uri="{BB962C8B-B14F-4D97-AF65-F5344CB8AC3E}">
        <p14:creationId xmlns:p14="http://schemas.microsoft.com/office/powerpoint/2010/main" val="2123244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print">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AEB28AB6-D65A-4937-91A8-E8BD44972C4F}" type="datetimeFigureOut">
              <a:rPr lang="en-US" smtClean="0"/>
              <a:t>12/2/2015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24B614E-EB9C-44E0-B900-0A967408EBF6}" type="slidenum">
              <a:rPr lang="en-US" smtClean="0"/>
              <a:t>‹#›</a:t>
            </a:fld>
            <a:endParaRPr lang="en-US" dirty="0"/>
          </a:p>
        </p:txBody>
      </p:sp>
    </p:spTree>
    <p:extLst>
      <p:ext uri="{BB962C8B-B14F-4D97-AF65-F5344CB8AC3E}">
        <p14:creationId xmlns:p14="http://schemas.microsoft.com/office/powerpoint/2010/main" val="2257048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B28AB6-D65A-4937-91A8-E8BD44972C4F}" type="datetimeFigureOut">
              <a:rPr lang="en-US" smtClean="0"/>
              <a:t>12/2/2015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4B614E-EB9C-44E0-B900-0A967408EBF6}" type="slidenum">
              <a:rPr lang="en-US" smtClean="0"/>
              <a:t>‹#›</a:t>
            </a:fld>
            <a:endParaRPr lang="en-US" dirty="0"/>
          </a:p>
        </p:txBody>
      </p:sp>
    </p:spTree>
    <p:extLst>
      <p:ext uri="{BB962C8B-B14F-4D97-AF65-F5344CB8AC3E}">
        <p14:creationId xmlns:p14="http://schemas.microsoft.com/office/powerpoint/2010/main" val="3749822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B28AB6-D65A-4937-91A8-E8BD44972C4F}" type="datetimeFigureOut">
              <a:rPr lang="en-US" smtClean="0"/>
              <a:t>12/2/2015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4B614E-EB9C-44E0-B900-0A967408EBF6}" type="slidenum">
              <a:rPr lang="en-US" smtClean="0"/>
              <a:t>‹#›</a:t>
            </a:fld>
            <a:endParaRPr lang="en-US" dirty="0"/>
          </a:p>
        </p:txBody>
      </p:sp>
    </p:spTree>
    <p:extLst>
      <p:ext uri="{BB962C8B-B14F-4D97-AF65-F5344CB8AC3E}">
        <p14:creationId xmlns:p14="http://schemas.microsoft.com/office/powerpoint/2010/main" val="348993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EB28AB6-D65A-4937-91A8-E8BD44972C4F}" type="datetimeFigureOut">
              <a:rPr lang="en-US" smtClean="0"/>
              <a:t>12/2/2015</a:t>
            </a:fld>
            <a:endParaRPr lang="en-US" dirty="0"/>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124B614E-EB9C-44E0-B900-0A967408EBF6}" type="slidenum">
              <a:rPr lang="en-US" smtClean="0"/>
              <a:t>‹#›</a:t>
            </a:fld>
            <a:endParaRPr lang="en-US" dirty="0"/>
          </a:p>
        </p:txBody>
      </p:sp>
    </p:spTree>
    <p:extLst>
      <p:ext uri="{BB962C8B-B14F-4D97-AF65-F5344CB8AC3E}">
        <p14:creationId xmlns:p14="http://schemas.microsoft.com/office/powerpoint/2010/main" val="2666499982"/>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Wisdom In Our Failures</a:t>
            </a:r>
            <a:endParaRPr lang="en-US" dirty="0"/>
          </a:p>
        </p:txBody>
      </p:sp>
      <p:sp>
        <p:nvSpPr>
          <p:cNvPr id="3" name="Subtitle 2"/>
          <p:cNvSpPr>
            <a:spLocks noGrp="1"/>
          </p:cNvSpPr>
          <p:nvPr>
            <p:ph type="subTitle" idx="1"/>
          </p:nvPr>
        </p:nvSpPr>
        <p:spPr>
          <a:xfrm>
            <a:off x="510241" y="4394040"/>
            <a:ext cx="7719359" cy="1625760"/>
          </a:xfrm>
        </p:spPr>
        <p:txBody>
          <a:bodyPr>
            <a:normAutofit/>
          </a:bodyPr>
          <a:lstStyle/>
          <a:p>
            <a:endParaRPr lang="en-US" dirty="0" smtClean="0"/>
          </a:p>
          <a:p>
            <a:pPr algn="ctr"/>
            <a:r>
              <a:rPr lang="en-US" dirty="0" smtClean="0"/>
              <a:t> </a:t>
            </a:r>
            <a:r>
              <a:rPr lang="en-US" sz="2800" dirty="0" smtClean="0"/>
              <a:t>No, in all these things we have complete victory through him who loved us. Rom. 8:37</a:t>
            </a:r>
            <a:endParaRPr lang="en-US" sz="2800" dirty="0"/>
          </a:p>
        </p:txBody>
      </p:sp>
    </p:spTree>
    <p:extLst>
      <p:ext uri="{BB962C8B-B14F-4D97-AF65-F5344CB8AC3E}">
        <p14:creationId xmlns:p14="http://schemas.microsoft.com/office/powerpoint/2010/main" val="27600437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Wisdom In Our Failures</a:t>
            </a:r>
            <a:endParaRPr lang="en-US" dirty="0"/>
          </a:p>
        </p:txBody>
      </p:sp>
      <p:sp>
        <p:nvSpPr>
          <p:cNvPr id="3" name="Content Placeholder 2"/>
          <p:cNvSpPr>
            <a:spLocks noGrp="1"/>
          </p:cNvSpPr>
          <p:nvPr>
            <p:ph idx="1"/>
          </p:nvPr>
        </p:nvSpPr>
        <p:spPr>
          <a:xfrm>
            <a:off x="533400" y="2209800"/>
            <a:ext cx="6887389" cy="4267199"/>
          </a:xfrm>
        </p:spPr>
        <p:txBody>
          <a:bodyPr>
            <a:normAutofit lnSpcReduction="10000"/>
          </a:bodyPr>
          <a:lstStyle/>
          <a:p>
            <a:r>
              <a:rPr lang="en-US" sz="2800" dirty="0"/>
              <a:t>A study of Bible characters reveals that most of those who made history were men who failed at some point, and some of them drastically, but who refused to continue lying in the dust. </a:t>
            </a:r>
            <a:endParaRPr lang="en-US" sz="2800" dirty="0" smtClean="0"/>
          </a:p>
          <a:p>
            <a:r>
              <a:rPr lang="en-US" sz="2800" dirty="0" smtClean="0"/>
              <a:t>Their </a:t>
            </a:r>
            <a:r>
              <a:rPr lang="en-US" sz="2800" dirty="0"/>
              <a:t>very failure and repentance secured for them a more ample conception of the grace of God. They learned to know Him as the God of the second chance to His children who had failed Him—and third chance, too.</a:t>
            </a:r>
          </a:p>
          <a:p>
            <a:endParaRPr lang="en-US" dirty="0"/>
          </a:p>
        </p:txBody>
      </p:sp>
    </p:spTree>
    <p:extLst>
      <p:ext uri="{BB962C8B-B14F-4D97-AF65-F5344CB8AC3E}">
        <p14:creationId xmlns:p14="http://schemas.microsoft.com/office/powerpoint/2010/main" val="6848877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Wisdom In Our Failures</a:t>
            </a:r>
            <a:endParaRPr lang="en-US" dirty="0"/>
          </a:p>
        </p:txBody>
      </p:sp>
      <p:sp>
        <p:nvSpPr>
          <p:cNvPr id="3" name="Content Placeholder 2"/>
          <p:cNvSpPr>
            <a:spLocks noGrp="1"/>
          </p:cNvSpPr>
          <p:nvPr>
            <p:ph idx="1"/>
          </p:nvPr>
        </p:nvSpPr>
        <p:spPr/>
        <p:txBody>
          <a:bodyPr>
            <a:noAutofit/>
          </a:bodyPr>
          <a:lstStyle/>
          <a:p>
            <a:r>
              <a:rPr lang="en-US" sz="2800" dirty="0"/>
              <a:t>The historian Froude wrote, “The worth of a man must be measured by his life, not by his failure under a singular and peculiar </a:t>
            </a:r>
            <a:r>
              <a:rPr lang="en-US" sz="2800" dirty="0" smtClean="0"/>
              <a:t>trial.</a:t>
            </a:r>
          </a:p>
          <a:p>
            <a:r>
              <a:rPr lang="en-US" sz="2800" dirty="0" smtClean="0"/>
              <a:t>Peter </a:t>
            </a:r>
            <a:r>
              <a:rPr lang="en-US" sz="2800" dirty="0"/>
              <a:t>the apostle, through forewarned, thrice denied his Master on the first alarm of danger; yet that Master, who knew his nature in its strength and in its infirmity, chose </a:t>
            </a:r>
            <a:r>
              <a:rPr lang="en-US" sz="2800" dirty="0" smtClean="0"/>
              <a:t>him.</a:t>
            </a:r>
            <a:endParaRPr lang="en-US" sz="2800" dirty="0"/>
          </a:p>
          <a:p>
            <a:endParaRPr lang="en-US" sz="2800" dirty="0"/>
          </a:p>
        </p:txBody>
      </p:sp>
    </p:spTree>
    <p:extLst>
      <p:ext uri="{BB962C8B-B14F-4D97-AF65-F5344CB8AC3E}">
        <p14:creationId xmlns:p14="http://schemas.microsoft.com/office/powerpoint/2010/main" val="19865883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Wisdom In Our Failures</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A </a:t>
            </a:r>
            <a:r>
              <a:rPr lang="en-US" sz="2800" dirty="0"/>
              <a:t>mature Christian is one who has grasped the truth that his or her failure is not the end of an effective life with and for the Lord. </a:t>
            </a:r>
            <a:endParaRPr lang="en-US" sz="2800" dirty="0" smtClean="0"/>
          </a:p>
          <a:p>
            <a:r>
              <a:rPr lang="en-US" sz="2800" dirty="0" smtClean="0"/>
              <a:t>While </a:t>
            </a:r>
            <a:r>
              <a:rPr lang="en-US" sz="2800" dirty="0"/>
              <a:t>there may be consequences to live with (as with David) and serious issues to work through, the mature believer rests in the grace of God and uses the failure as a backdoor to success through growth and understanding.</a:t>
            </a:r>
          </a:p>
          <a:p>
            <a:endParaRPr lang="en-US" dirty="0"/>
          </a:p>
        </p:txBody>
      </p:sp>
    </p:spTree>
    <p:extLst>
      <p:ext uri="{BB962C8B-B14F-4D97-AF65-F5344CB8AC3E}">
        <p14:creationId xmlns:p14="http://schemas.microsoft.com/office/powerpoint/2010/main" val="22413615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Wisdom In Our Failures</a:t>
            </a:r>
            <a:endParaRPr lang="en-US" dirty="0"/>
          </a:p>
        </p:txBody>
      </p:sp>
      <p:sp>
        <p:nvSpPr>
          <p:cNvPr id="3" name="Content Placeholder 2"/>
          <p:cNvSpPr>
            <a:spLocks noGrp="1"/>
          </p:cNvSpPr>
          <p:nvPr>
            <p:ph idx="1"/>
          </p:nvPr>
        </p:nvSpPr>
        <p:spPr/>
        <p:txBody>
          <a:bodyPr/>
          <a:lstStyle/>
          <a:p>
            <a:pPr marL="0" indent="0">
              <a:buNone/>
            </a:pPr>
            <a:r>
              <a:rPr lang="en-US" dirty="0" smtClean="0"/>
              <a:t> </a:t>
            </a:r>
            <a:r>
              <a:rPr lang="en-US" sz="3200" dirty="0" smtClean="0"/>
              <a:t>There </a:t>
            </a:r>
            <a:r>
              <a:rPr lang="en-US" sz="3200" dirty="0"/>
              <a:t>IS victory in the Savior. </a:t>
            </a:r>
            <a:endParaRPr lang="en-US" sz="3200" dirty="0" smtClean="0"/>
          </a:p>
          <a:p>
            <a:pPr marL="0" indent="0">
              <a:buNone/>
            </a:pPr>
            <a:r>
              <a:rPr lang="en-US" sz="3200" dirty="0" smtClean="0"/>
              <a:t>In </a:t>
            </a:r>
            <a:r>
              <a:rPr lang="en-US" sz="3200" dirty="0"/>
              <a:t>fact, Christians are </a:t>
            </a:r>
            <a:r>
              <a:rPr lang="en-US" sz="3200" dirty="0" smtClean="0"/>
              <a:t>much </a:t>
            </a:r>
            <a:r>
              <a:rPr lang="en-US" sz="3200" dirty="0" smtClean="0"/>
              <a:t>more than </a:t>
            </a:r>
            <a:r>
              <a:rPr lang="en-US" sz="3200" dirty="0" smtClean="0"/>
              <a:t>conquerors </a:t>
            </a:r>
            <a:r>
              <a:rPr lang="en-US" sz="3200" dirty="0"/>
              <a:t>in Christ. They are those who have, as translated by the NET Bible, “complete victory” (Rom. 8:37).</a:t>
            </a:r>
          </a:p>
        </p:txBody>
      </p:sp>
    </p:spTree>
    <p:extLst>
      <p:ext uri="{BB962C8B-B14F-4D97-AF65-F5344CB8AC3E}">
        <p14:creationId xmlns:p14="http://schemas.microsoft.com/office/powerpoint/2010/main" val="38443118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Wisdom In Our Failures</a:t>
            </a:r>
            <a:endParaRPr lang="en-US" dirty="0"/>
          </a:p>
        </p:txBody>
      </p:sp>
      <p:sp>
        <p:nvSpPr>
          <p:cNvPr id="3" name="Content Placeholder 2"/>
          <p:cNvSpPr>
            <a:spLocks noGrp="1"/>
          </p:cNvSpPr>
          <p:nvPr>
            <p:ph idx="1"/>
          </p:nvPr>
        </p:nvSpPr>
        <p:spPr/>
        <p:txBody>
          <a:bodyPr>
            <a:normAutofit/>
          </a:bodyPr>
          <a:lstStyle/>
          <a:p>
            <a:r>
              <a:rPr lang="en-US" sz="2800" dirty="0" smtClean="0"/>
              <a:t>What can stop us from being victorious in Christ? </a:t>
            </a:r>
            <a:endParaRPr lang="en-US" sz="2800" dirty="0"/>
          </a:p>
        </p:txBody>
      </p:sp>
    </p:spTree>
    <p:extLst>
      <p:ext uri="{BB962C8B-B14F-4D97-AF65-F5344CB8AC3E}">
        <p14:creationId xmlns:p14="http://schemas.microsoft.com/office/powerpoint/2010/main" val="40846186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Wisdom In Our Failures</a:t>
            </a:r>
            <a:endParaRPr lang="en-US" dirty="0"/>
          </a:p>
        </p:txBody>
      </p:sp>
      <p:sp>
        <p:nvSpPr>
          <p:cNvPr id="3" name="Content Placeholder 2"/>
          <p:cNvSpPr>
            <a:spLocks noGrp="1"/>
          </p:cNvSpPr>
          <p:nvPr>
            <p:ph idx="1"/>
          </p:nvPr>
        </p:nvSpPr>
        <p:spPr>
          <a:xfrm>
            <a:off x="533400" y="2336872"/>
            <a:ext cx="6887389" cy="3911527"/>
          </a:xfrm>
        </p:spPr>
        <p:txBody>
          <a:bodyPr>
            <a:normAutofit fontScale="92500" lnSpcReduction="10000"/>
          </a:bodyPr>
          <a:lstStyle/>
          <a:p>
            <a:r>
              <a:rPr lang="en-US" dirty="0"/>
              <a:t>Who will separate us from the love of Christ? Will trouble, or distress, or persecution, or famine, or nakedness, or danger, or death? </a:t>
            </a:r>
            <a:endParaRPr lang="en-US" dirty="0" smtClean="0"/>
          </a:p>
          <a:p>
            <a:r>
              <a:rPr lang="en-US" dirty="0" smtClean="0"/>
              <a:t>36 </a:t>
            </a:r>
            <a:r>
              <a:rPr lang="en-US" dirty="0"/>
              <a:t>As it is written, “</a:t>
            </a:r>
            <a:r>
              <a:rPr lang="en-US" b="1" i="1" dirty="0"/>
              <a:t>For your sake we encounter death all day long; we were considered as sheep to be slaughtered</a:t>
            </a:r>
            <a:r>
              <a:rPr lang="en-US" i="1" dirty="0"/>
              <a:t>.</a:t>
            </a:r>
            <a:r>
              <a:rPr lang="en-US" dirty="0"/>
              <a:t>” 37 No, in all these things we have complete victory through him who loved us. 38 For I am convinced that neither death nor life, nor angels, nor rulers, nor things that are present, nor things to come, nor powers, 39 nor height, nor depth, nor anything else in creation will be able to separate us from the love of God in Christ Jesus our Lord (Rom. 8:35-39).</a:t>
            </a:r>
          </a:p>
          <a:p>
            <a:endParaRPr lang="en-US" dirty="0"/>
          </a:p>
        </p:txBody>
      </p:sp>
    </p:spTree>
    <p:extLst>
      <p:ext uri="{BB962C8B-B14F-4D97-AF65-F5344CB8AC3E}">
        <p14:creationId xmlns:p14="http://schemas.microsoft.com/office/powerpoint/2010/main" val="6782943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Wisdom In Our Failures</a:t>
            </a:r>
            <a:endParaRPr lang="en-US" dirty="0"/>
          </a:p>
        </p:txBody>
      </p:sp>
      <p:sp>
        <p:nvSpPr>
          <p:cNvPr id="3" name="Content Placeholder 2"/>
          <p:cNvSpPr>
            <a:spLocks noGrp="1"/>
          </p:cNvSpPr>
          <p:nvPr>
            <p:ph idx="1"/>
          </p:nvPr>
        </p:nvSpPr>
        <p:spPr/>
        <p:txBody>
          <a:bodyPr/>
          <a:lstStyle/>
          <a:p>
            <a:pPr marL="0" indent="0">
              <a:buNone/>
            </a:pPr>
            <a:r>
              <a:rPr lang="en-US" dirty="0" smtClean="0"/>
              <a:t>Next Wednesday</a:t>
            </a:r>
          </a:p>
          <a:p>
            <a:r>
              <a:rPr lang="en-US" dirty="0" smtClean="0"/>
              <a:t>Wisdom In Our Failures-pt. 2</a:t>
            </a:r>
          </a:p>
          <a:p>
            <a:r>
              <a:rPr lang="en-US" dirty="0" smtClean="0"/>
              <a:t>Scripture Rom. 8:35-39</a:t>
            </a:r>
            <a:endParaRPr lang="en-US" dirty="0"/>
          </a:p>
        </p:txBody>
      </p:sp>
    </p:spTree>
    <p:extLst>
      <p:ext uri="{BB962C8B-B14F-4D97-AF65-F5344CB8AC3E}">
        <p14:creationId xmlns:p14="http://schemas.microsoft.com/office/powerpoint/2010/main" val="27688682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b="1" dirty="0" smtClean="0"/>
              <a:t>Resources</a:t>
            </a:r>
          </a:p>
          <a:p>
            <a:pPr marL="0" indent="0">
              <a:buNone/>
            </a:pPr>
            <a:r>
              <a:rPr lang="en-US" dirty="0" smtClean="0"/>
              <a:t>The </a:t>
            </a:r>
            <a:r>
              <a:rPr lang="en-US" dirty="0"/>
              <a:t>Wisdom to Deal With </a:t>
            </a:r>
            <a:r>
              <a:rPr lang="en-US" dirty="0" smtClean="0"/>
              <a:t>Failure-Marks of Maturity</a:t>
            </a:r>
            <a:endParaRPr lang="en-US" dirty="0"/>
          </a:p>
        </p:txBody>
      </p:sp>
    </p:spTree>
    <p:extLst>
      <p:ext uri="{BB962C8B-B14F-4D97-AF65-F5344CB8AC3E}">
        <p14:creationId xmlns:p14="http://schemas.microsoft.com/office/powerpoint/2010/main" val="30087220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Wisdom In Our Failures</a:t>
            </a:r>
            <a:endParaRPr lang="en-US" dirty="0"/>
          </a:p>
        </p:txBody>
      </p:sp>
      <p:sp>
        <p:nvSpPr>
          <p:cNvPr id="3" name="Content Placeholder 2"/>
          <p:cNvSpPr>
            <a:spLocks noGrp="1"/>
          </p:cNvSpPr>
          <p:nvPr>
            <p:ph idx="1"/>
          </p:nvPr>
        </p:nvSpPr>
        <p:spPr/>
        <p:txBody>
          <a:bodyPr>
            <a:normAutofit/>
          </a:bodyPr>
          <a:lstStyle/>
          <a:p>
            <a:r>
              <a:rPr lang="en-US" sz="3200" dirty="0"/>
              <a:t>Everyone wants to be a success. I have never met anyone who purposely set out to be a failure. Undoubtedly, this is why so much has been written on the topic “How to be a Success” and why these books are so popular. </a:t>
            </a:r>
          </a:p>
        </p:txBody>
      </p:sp>
    </p:spTree>
    <p:extLst>
      <p:ext uri="{BB962C8B-B14F-4D97-AF65-F5344CB8AC3E}">
        <p14:creationId xmlns:p14="http://schemas.microsoft.com/office/powerpoint/2010/main" val="23933134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Wisdom In Our Failures</a:t>
            </a:r>
            <a:endParaRPr lang="en-US" dirty="0"/>
          </a:p>
        </p:txBody>
      </p:sp>
      <p:sp>
        <p:nvSpPr>
          <p:cNvPr id="3" name="Content Placeholder 2"/>
          <p:cNvSpPr>
            <a:spLocks noGrp="1"/>
          </p:cNvSpPr>
          <p:nvPr>
            <p:ph idx="1"/>
          </p:nvPr>
        </p:nvSpPr>
        <p:spPr>
          <a:xfrm>
            <a:off x="533400" y="2336872"/>
            <a:ext cx="6887389" cy="3987727"/>
          </a:xfrm>
        </p:spPr>
        <p:txBody>
          <a:bodyPr>
            <a:normAutofit/>
          </a:bodyPr>
          <a:lstStyle/>
          <a:p>
            <a:r>
              <a:rPr lang="en-US" dirty="0"/>
              <a:t>I think it was Theodore Roosevelt who said, “The only man who never makes a mistake is the man who never does anything.” </a:t>
            </a:r>
            <a:endParaRPr lang="en-US" dirty="0" smtClean="0"/>
          </a:p>
          <a:p>
            <a:r>
              <a:rPr lang="en-US" dirty="0" smtClean="0"/>
              <a:t>The </a:t>
            </a:r>
            <a:r>
              <a:rPr lang="en-US" dirty="0"/>
              <a:t>simple reality is that failure is one of those ugly realities of life—a common experience to all of us to some degree. </a:t>
            </a:r>
            <a:endParaRPr lang="en-US" dirty="0" smtClean="0"/>
          </a:p>
          <a:p>
            <a:r>
              <a:rPr lang="en-US" dirty="0" smtClean="0"/>
              <a:t>Thus</a:t>
            </a:r>
            <a:r>
              <a:rPr lang="en-US" dirty="0"/>
              <a:t>, the ability to handle failure in its various forms and degrees is a vital part of the spiritual life and another sign of maturity. </a:t>
            </a:r>
          </a:p>
        </p:txBody>
      </p:sp>
    </p:spTree>
    <p:extLst>
      <p:ext uri="{BB962C8B-B14F-4D97-AF65-F5344CB8AC3E}">
        <p14:creationId xmlns:p14="http://schemas.microsoft.com/office/powerpoint/2010/main" val="28984170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Wisdom In Our Failures</a:t>
            </a:r>
            <a:endParaRPr lang="en-US" dirty="0"/>
          </a:p>
        </p:txBody>
      </p:sp>
      <p:sp>
        <p:nvSpPr>
          <p:cNvPr id="3" name="Content Placeholder 2"/>
          <p:cNvSpPr>
            <a:spLocks noGrp="1"/>
          </p:cNvSpPr>
          <p:nvPr>
            <p:ph idx="1"/>
          </p:nvPr>
        </p:nvSpPr>
        <p:spPr/>
        <p:txBody>
          <a:bodyPr>
            <a:normAutofit/>
          </a:bodyPr>
          <a:lstStyle/>
          <a:p>
            <a:r>
              <a:rPr lang="en-US" sz="3200" dirty="0" smtClean="0"/>
              <a:t>Name some characters in the scriptures that experienced failures and what did they do?</a:t>
            </a:r>
            <a:endParaRPr lang="en-US" sz="3200" dirty="0"/>
          </a:p>
        </p:txBody>
      </p:sp>
    </p:spTree>
    <p:extLst>
      <p:ext uri="{BB962C8B-B14F-4D97-AF65-F5344CB8AC3E}">
        <p14:creationId xmlns:p14="http://schemas.microsoft.com/office/powerpoint/2010/main" val="4103920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Wisdom In Our Failures</a:t>
            </a:r>
            <a:endParaRPr lang="en-US" dirty="0"/>
          </a:p>
        </p:txBody>
      </p:sp>
      <p:sp>
        <p:nvSpPr>
          <p:cNvPr id="3" name="Content Placeholder 2"/>
          <p:cNvSpPr>
            <a:spLocks noGrp="1"/>
          </p:cNvSpPr>
          <p:nvPr>
            <p:ph idx="1"/>
          </p:nvPr>
        </p:nvSpPr>
        <p:spPr>
          <a:xfrm>
            <a:off x="533400" y="2336872"/>
            <a:ext cx="6887389" cy="3911527"/>
          </a:xfrm>
        </p:spPr>
        <p:txBody>
          <a:bodyPr>
            <a:normAutofit/>
          </a:bodyPr>
          <a:lstStyle/>
          <a:p>
            <a:r>
              <a:rPr lang="en-US" sz="2800" dirty="0"/>
              <a:t>A careful study of the Bible reveals that most of the great figures of Scripture experienced failure at one time or </a:t>
            </a:r>
            <a:r>
              <a:rPr lang="en-US" sz="2800" dirty="0" smtClean="0"/>
              <a:t>another.</a:t>
            </a:r>
          </a:p>
          <a:p>
            <a:r>
              <a:rPr lang="en-US" sz="2800" dirty="0" smtClean="0"/>
              <a:t> Those </a:t>
            </a:r>
            <a:r>
              <a:rPr lang="en-US" sz="2800" dirty="0"/>
              <a:t>failures did not keep them from effective service for God. </a:t>
            </a:r>
          </a:p>
          <a:p>
            <a:r>
              <a:rPr lang="en-US" sz="2800" dirty="0" smtClean="0"/>
              <a:t> A </a:t>
            </a:r>
            <a:r>
              <a:rPr lang="en-US" sz="2800" dirty="0"/>
              <a:t>partial list, this was true of Abraham, Moses, Elijah, David, and Peter. </a:t>
            </a:r>
          </a:p>
        </p:txBody>
      </p:sp>
    </p:spTree>
    <p:extLst>
      <p:ext uri="{BB962C8B-B14F-4D97-AF65-F5344CB8AC3E}">
        <p14:creationId xmlns:p14="http://schemas.microsoft.com/office/powerpoint/2010/main" val="1078274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Wisdom In Our Failures</a:t>
            </a:r>
            <a:endParaRPr lang="en-US" dirty="0"/>
          </a:p>
        </p:txBody>
      </p:sp>
      <p:sp>
        <p:nvSpPr>
          <p:cNvPr id="3" name="Content Placeholder 2"/>
          <p:cNvSpPr>
            <a:spLocks noGrp="1"/>
          </p:cNvSpPr>
          <p:nvPr>
            <p:ph idx="1"/>
          </p:nvPr>
        </p:nvSpPr>
        <p:spPr>
          <a:xfrm>
            <a:off x="533400" y="2336872"/>
            <a:ext cx="6887389" cy="3911527"/>
          </a:xfrm>
        </p:spPr>
        <p:txBody>
          <a:bodyPr/>
          <a:lstStyle/>
          <a:p>
            <a:r>
              <a:rPr lang="en-US" sz="2800" dirty="0" smtClean="0"/>
              <a:t>Though they failed at some point, and often in significant ways, they not only recovered from their failure, but they used it as a tool of growth.</a:t>
            </a:r>
          </a:p>
          <a:p>
            <a:r>
              <a:rPr lang="en-US" sz="2800" dirty="0"/>
              <a:t>T</a:t>
            </a:r>
            <a:r>
              <a:rPr lang="en-US" sz="2800" dirty="0" smtClean="0"/>
              <a:t>hey learned from their failure, confessed it to God, and were often able to be used in even mightier ways.</a:t>
            </a:r>
          </a:p>
          <a:p>
            <a:endParaRPr lang="en-US" dirty="0"/>
          </a:p>
        </p:txBody>
      </p:sp>
    </p:spTree>
    <p:extLst>
      <p:ext uri="{BB962C8B-B14F-4D97-AF65-F5344CB8AC3E}">
        <p14:creationId xmlns:p14="http://schemas.microsoft.com/office/powerpoint/2010/main" val="32423063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Wisdom In Our Failures</a:t>
            </a:r>
            <a:endParaRPr lang="en-US" dirty="0"/>
          </a:p>
        </p:txBody>
      </p:sp>
      <p:sp>
        <p:nvSpPr>
          <p:cNvPr id="3" name="Content Placeholder 2"/>
          <p:cNvSpPr>
            <a:spLocks noGrp="1"/>
          </p:cNvSpPr>
          <p:nvPr>
            <p:ph idx="1"/>
          </p:nvPr>
        </p:nvSpPr>
        <p:spPr/>
        <p:txBody>
          <a:bodyPr>
            <a:normAutofit/>
          </a:bodyPr>
          <a:lstStyle/>
          <a:p>
            <a:r>
              <a:rPr lang="en-US" sz="2800" dirty="0"/>
              <a:t>The manner in which a leader meets his own failure will have a significant effect on his future ministry. </a:t>
            </a:r>
            <a:endParaRPr lang="en-US" sz="2800" dirty="0" smtClean="0"/>
          </a:p>
          <a:p>
            <a:r>
              <a:rPr lang="en-US" sz="2800" dirty="0" smtClean="0"/>
              <a:t>One </a:t>
            </a:r>
            <a:r>
              <a:rPr lang="en-US" sz="2800" dirty="0"/>
              <a:t>would have been justified in concluding that Peter’s failure in the judgment hall had forever slammed the door on leadership in Christ’s kingdom. </a:t>
            </a:r>
          </a:p>
        </p:txBody>
      </p:sp>
    </p:spTree>
    <p:extLst>
      <p:ext uri="{BB962C8B-B14F-4D97-AF65-F5344CB8AC3E}">
        <p14:creationId xmlns:p14="http://schemas.microsoft.com/office/powerpoint/2010/main" val="28323993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Wisdom In Our Failures</a:t>
            </a:r>
            <a:endParaRPr lang="en-US" dirty="0"/>
          </a:p>
        </p:txBody>
      </p:sp>
      <p:sp>
        <p:nvSpPr>
          <p:cNvPr id="3" name="Content Placeholder 2"/>
          <p:cNvSpPr>
            <a:spLocks noGrp="1"/>
          </p:cNvSpPr>
          <p:nvPr>
            <p:ph idx="1"/>
          </p:nvPr>
        </p:nvSpPr>
        <p:spPr/>
        <p:txBody>
          <a:bodyPr/>
          <a:lstStyle/>
          <a:p>
            <a:r>
              <a:rPr lang="en-US" sz="3200" dirty="0" smtClean="0"/>
              <a:t>Instead, the depth of his repentance and the reality of his love for Christ reopened the door of opportunity to a yet wider sphere of service. “Where sin abounded, grace did much more abound.”</a:t>
            </a:r>
          </a:p>
          <a:p>
            <a:endParaRPr lang="en-US" dirty="0"/>
          </a:p>
        </p:txBody>
      </p:sp>
    </p:spTree>
    <p:extLst>
      <p:ext uri="{BB962C8B-B14F-4D97-AF65-F5344CB8AC3E}">
        <p14:creationId xmlns:p14="http://schemas.microsoft.com/office/powerpoint/2010/main" val="8534628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Wisdom In Our Failures</a:t>
            </a:r>
            <a:endParaRPr lang="en-US" dirty="0"/>
          </a:p>
        </p:txBody>
      </p:sp>
      <p:sp>
        <p:nvSpPr>
          <p:cNvPr id="3" name="Content Placeholder 2"/>
          <p:cNvSpPr>
            <a:spLocks noGrp="1"/>
          </p:cNvSpPr>
          <p:nvPr>
            <p:ph idx="1"/>
          </p:nvPr>
        </p:nvSpPr>
        <p:spPr/>
        <p:txBody>
          <a:bodyPr>
            <a:normAutofit/>
          </a:bodyPr>
          <a:lstStyle/>
          <a:p>
            <a:r>
              <a:rPr lang="en-US" sz="3200" dirty="0"/>
              <a:t>How </a:t>
            </a:r>
            <a:r>
              <a:rPr lang="en-US" sz="3200" dirty="0" smtClean="0"/>
              <a:t>do </a:t>
            </a:r>
            <a:r>
              <a:rPr lang="en-US" sz="3200" dirty="0"/>
              <a:t>failures prepare you to be a better servant of the Lord?</a:t>
            </a:r>
          </a:p>
        </p:txBody>
      </p:sp>
    </p:spTree>
    <p:extLst>
      <p:ext uri="{BB962C8B-B14F-4D97-AF65-F5344CB8AC3E}">
        <p14:creationId xmlns:p14="http://schemas.microsoft.com/office/powerpoint/2010/main" val="622899532"/>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156</TotalTime>
  <Words>861</Words>
  <Application>Microsoft Office PowerPoint</Application>
  <PresentationFormat>On-screen Show (4:3)</PresentationFormat>
  <Paragraphs>48</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Trebuchet MS</vt:lpstr>
      <vt:lpstr>Berlin</vt:lpstr>
      <vt:lpstr>Wisdom In Our Failures</vt:lpstr>
      <vt:lpstr>Wisdom In Our Failures</vt:lpstr>
      <vt:lpstr>Wisdom In Our Failures</vt:lpstr>
      <vt:lpstr>Wisdom In Our Failures</vt:lpstr>
      <vt:lpstr>Wisdom In Our Failures</vt:lpstr>
      <vt:lpstr>Wisdom In Our Failures</vt:lpstr>
      <vt:lpstr>Wisdom In Our Failures</vt:lpstr>
      <vt:lpstr>Wisdom In Our Failures</vt:lpstr>
      <vt:lpstr>Wisdom In Our Failures</vt:lpstr>
      <vt:lpstr>Wisdom In Our Failures</vt:lpstr>
      <vt:lpstr>Wisdom In Our Failures</vt:lpstr>
      <vt:lpstr>Wisdom In Our Failures</vt:lpstr>
      <vt:lpstr>Wisdom In Our Failures</vt:lpstr>
      <vt:lpstr>Wisdom In Our Failures</vt:lpstr>
      <vt:lpstr>Wisdom In Our Failures</vt:lpstr>
      <vt:lpstr>Wisdom In Our Failures</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Failures</dc:title>
  <dc:creator>vhanflstubbp</dc:creator>
  <cp:lastModifiedBy>AFCC</cp:lastModifiedBy>
  <cp:revision>6</cp:revision>
  <dcterms:created xsi:type="dcterms:W3CDTF">2015-11-13T19:13:35Z</dcterms:created>
  <dcterms:modified xsi:type="dcterms:W3CDTF">2015-12-03T01:22:23Z</dcterms:modified>
</cp:coreProperties>
</file>