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handoutMasterIdLst>
    <p:handoutMasterId r:id="rId19"/>
  </p:handoutMasterIdLst>
  <p:sldIdLst>
    <p:sldId id="256" r:id="rId2"/>
    <p:sldId id="257" r:id="rId3"/>
    <p:sldId id="258" r:id="rId4"/>
    <p:sldId id="259" r:id="rId5"/>
    <p:sldId id="260" r:id="rId6"/>
    <p:sldId id="261" r:id="rId7"/>
    <p:sldId id="268" r:id="rId8"/>
    <p:sldId id="269" r:id="rId9"/>
    <p:sldId id="270" r:id="rId10"/>
    <p:sldId id="271" r:id="rId11"/>
    <p:sldId id="262" r:id="rId12"/>
    <p:sldId id="272" r:id="rId13"/>
    <p:sldId id="263" r:id="rId14"/>
    <p:sldId id="264"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CC96F0-2467-4293-B853-7A027DC2AD84}" type="datetimeFigureOut">
              <a:rPr lang="en-US" smtClean="0"/>
              <a:t>7/20/2016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138F37-CF11-4F81-90BE-28FF699C20AD}" type="slidenum">
              <a:rPr lang="en-US" smtClean="0"/>
              <a:t>‹#›</a:t>
            </a:fld>
            <a:endParaRPr lang="en-US" dirty="0"/>
          </a:p>
        </p:txBody>
      </p:sp>
    </p:spTree>
    <p:extLst>
      <p:ext uri="{BB962C8B-B14F-4D97-AF65-F5344CB8AC3E}">
        <p14:creationId xmlns:p14="http://schemas.microsoft.com/office/powerpoint/2010/main" val="16803899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8" name="Rectangle 7"/>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4"/>
            <a:ext cx="5917679" cy="2554758"/>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7500385" y="1828799"/>
            <a:ext cx="990599" cy="228659"/>
          </a:xfrm>
        </p:spPr>
        <p:txBody>
          <a:bodyPr anchor="t" anchorCtr="0"/>
          <a:lstStyle>
            <a:lvl1pPr algn="l">
              <a:defRPr b="0" i="0">
                <a:solidFill>
                  <a:schemeClr val="bg1"/>
                </a:solidFill>
              </a:defRPr>
            </a:lvl1pPr>
          </a:lstStyle>
          <a:p>
            <a:fld id="{763985C0-FD98-46EB-B54C-DE078C1989EC}" type="datetimeFigureOut">
              <a:rPr lang="en-US" smtClean="0"/>
              <a:t>7/20/2016</a:t>
            </a:fld>
            <a:endParaRPr lang="en-US" dirty="0"/>
          </a:p>
        </p:txBody>
      </p:sp>
      <p:sp>
        <p:nvSpPr>
          <p:cNvPr id="5" name="Footer Placeholder 4"/>
          <p:cNvSpPr>
            <a:spLocks noGrp="1"/>
          </p:cNvSpPr>
          <p:nvPr>
            <p:ph type="ftr" sz="quarter" idx="11"/>
          </p:nvPr>
        </p:nvSpPr>
        <p:spPr>
          <a:xfrm rot="5400000">
            <a:off x="6236209" y="3264406"/>
            <a:ext cx="3859795" cy="228660"/>
          </a:xfrm>
        </p:spPr>
        <p:txBody>
          <a:bodyPr/>
          <a:lstStyle>
            <a:lvl1pPr>
              <a:defRPr>
                <a:solidFill>
                  <a:schemeClr val="bg1"/>
                </a:solidFill>
              </a:defRPr>
            </a:lvl1p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5279" y="292609"/>
            <a:ext cx="628813" cy="767687"/>
          </a:xfrm>
        </p:spPr>
        <p:txBody>
          <a:bodyPr/>
          <a:lstStyle>
            <a:lvl1pPr>
              <a:defRPr sz="2800" b="0" i="0" baseline="0">
                <a:latin typeface="+mj-lt"/>
              </a:defRPr>
            </a:lvl1pPr>
          </a:lstStyle>
          <a:p>
            <a:fld id="{AF35287D-2D71-4F3B-B3D1-0E9502E6CE59}" type="slidenum">
              <a:rPr lang="en-US" smtClean="0"/>
              <a:t>‹#›</a:t>
            </a:fld>
            <a:endParaRPr lang="en-US" dirty="0"/>
          </a:p>
        </p:txBody>
      </p:sp>
    </p:spTree>
    <p:extLst>
      <p:ext uri="{BB962C8B-B14F-4D97-AF65-F5344CB8AC3E}">
        <p14:creationId xmlns:p14="http://schemas.microsoft.com/office/powerpoint/2010/main" val="429284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404890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Rectangle 13"/>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0"/>
            <a:ext cx="6422004" cy="1653117"/>
          </a:xfrm>
        </p:spPr>
        <p:txBody>
          <a:bodyPr anchor="ct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1" y="3509006"/>
            <a:ext cx="6422003" cy="2515873"/>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2618953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3" name="Rectangle 12"/>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5"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6" name="Freeform 35"/>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1"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0" name="TextBox 9"/>
          <p:cNvSpPr txBox="1"/>
          <p:nvPr/>
        </p:nvSpPr>
        <p:spPr>
          <a:xfrm>
            <a:off x="644721" y="654263"/>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a:xfrm>
            <a:off x="7227454" y="2900539"/>
            <a:ext cx="538973"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9" y="914401"/>
            <a:ext cx="6160385" cy="2894878"/>
          </a:xfrm>
        </p:spPr>
        <p:txBody>
          <a:bodyP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a:xfrm>
            <a:off x="1387279" y="3814473"/>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z="900"/>
            </a:lvl1pPr>
          </a:lstStyle>
          <a:p>
            <a:fld id="{763985C0-FD98-46EB-B54C-DE078C1989EC}" type="datetimeFigureOut">
              <a:rPr lang="en-US" smtClean="0"/>
              <a:t>7/20/2016</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a:p>
        </p:txBody>
      </p:sp>
      <p:sp>
        <p:nvSpPr>
          <p:cNvPr id="43" name="Rectangle 4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2808840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0" name="Rectangle 9"/>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11"/>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399"/>
            <a:ext cx="6422004" cy="209550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1618256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8884" y="927101"/>
            <a:ext cx="6423592"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8884" y="2489199"/>
            <a:ext cx="2310988"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8884" y="3147164"/>
            <a:ext cx="2310988" cy="287771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8471" y="2489201"/>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2" y="3147164"/>
            <a:ext cx="232675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0" y="2489200"/>
            <a:ext cx="2313740"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3820" y="3147162"/>
            <a:ext cx="2313739" cy="288836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761391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36973"/>
            <a:ext cx="6423592" cy="699992"/>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39" y="4188546"/>
            <a:ext cx="2314064" cy="64901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8" y="4837558"/>
            <a:ext cx="2309280" cy="118732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4317" y="4188546"/>
            <a:ext cx="233090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16"/>
          </p:nvPr>
        </p:nvSpPr>
        <p:spPr>
          <a:xfrm>
            <a:off x="3550622" y="2489200"/>
            <a:ext cx="2025182"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04317" y="4846509"/>
            <a:ext cx="2330904" cy="11783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0" y="4184814"/>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17"/>
          </p:nvPr>
        </p:nvSpPr>
        <p:spPr>
          <a:xfrm>
            <a:off x="6104945" y="2489200"/>
            <a:ext cx="2018839"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63820" y="4846510"/>
            <a:ext cx="2299492" cy="118902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652608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441" y="2489200"/>
            <a:ext cx="6343201" cy="35306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a:p>
        </p:txBody>
      </p:sp>
      <p:sp>
        <p:nvSpPr>
          <p:cNvPr id="6" name="Slide Number Placeholder 5"/>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2841622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48235" y="1447799"/>
            <a:ext cx="4435439" cy="45719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293951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a:p>
        </p:txBody>
      </p:sp>
      <p:sp>
        <p:nvSpPr>
          <p:cNvPr id="6" name="Slide Number Placeholder 5"/>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204402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18033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288317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1" y="3248490"/>
            <a:ext cx="3636978"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8490"/>
            <a:ext cx="3636979" cy="277131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385823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255013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1324745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97437"/>
            <a:ext cx="2712589"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086844"/>
            <a:ext cx="2712590" cy="2925413"/>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259816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2" y="1362190"/>
            <a:ext cx="2987087"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51591" y="3088562"/>
            <a:ext cx="3001938" cy="2448637"/>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985C0-FD98-46EB-B54C-DE078C1989EC}" type="datetimeFigureOut">
              <a:rPr lang="en-US" smtClean="0"/>
              <a:t>7/20/2016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F35287D-2D71-4F3B-B3D1-0E9502E6CE59}" type="slidenum">
              <a:rPr lang="en-US" smtClean="0"/>
              <a:t>‹#›</a:t>
            </a:fld>
            <a:endParaRPr lang="en-US" dirty="0"/>
          </a:p>
        </p:txBody>
      </p:sp>
    </p:spTree>
    <p:extLst>
      <p:ext uri="{BB962C8B-B14F-4D97-AF65-F5344CB8AC3E}">
        <p14:creationId xmlns:p14="http://schemas.microsoft.com/office/powerpoint/2010/main" val="278413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5" name="Rectangle 14"/>
            <p:cNvSpPr/>
            <p:nvPr/>
          </p:nvSpPr>
          <p:spPr>
            <a:xfrm>
              <a:off x="0" y="0"/>
              <a:ext cx="9144000" cy="6858000"/>
            </a:xfrm>
            <a:prstGeom prst="rect">
              <a:avLst/>
            </a:prstGeom>
            <a:blipFill>
              <a:blip r:embed="rId19">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1854142"/>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6"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3564" y="925605"/>
            <a:ext cx="6346078" cy="711359"/>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90842" y="6365497"/>
            <a:ext cx="3859795" cy="228660"/>
          </a:xfrm>
          <a:prstGeom prst="rect">
            <a:avLst/>
          </a:prstGeom>
        </p:spPr>
        <p:txBody>
          <a:bodyPr vert="horz" lIns="91440" tIns="45720" rIns="91440" bIns="45720" rtlCol="0" anchor="b"/>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7574443" y="6371444"/>
            <a:ext cx="990599" cy="228659"/>
          </a:xfrm>
          <a:prstGeom prst="rect">
            <a:avLst/>
          </a:prstGeom>
        </p:spPr>
        <p:txBody>
          <a:bodyPr vert="horz" lIns="91440" tIns="45720" rIns="91440" bIns="45720" rtlCol="0" anchor="b"/>
          <a:lstStyle>
            <a:lvl1pPr algn="r">
              <a:defRPr sz="900" b="1" i="0">
                <a:solidFill>
                  <a:schemeClr val="accent1"/>
                </a:solidFill>
              </a:defRPr>
            </a:lvl1pPr>
          </a:lstStyle>
          <a:p>
            <a:fld id="{763985C0-FD98-46EB-B54C-DE078C1989EC}" type="datetimeFigureOut">
              <a:rPr lang="en-US" smtClean="0"/>
              <a:t>7/20/2016</a:t>
            </a:fld>
            <a:endParaRPr lang="en-US" dirty="0"/>
          </a:p>
        </p:txBody>
      </p:sp>
      <p:sp>
        <p:nvSpPr>
          <p:cNvPr id="17" name="Rectangle 1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7766428" y="295730"/>
            <a:ext cx="628813" cy="767687"/>
          </a:xfrm>
          <a:prstGeom prst="rect">
            <a:avLst/>
          </a:prstGeom>
        </p:spPr>
        <p:txBody>
          <a:bodyPr vert="horz" lIns="91440" tIns="45720" rIns="91440" bIns="45720" rtlCol="0" anchor="b"/>
          <a:lstStyle>
            <a:lvl1pPr algn="ctr">
              <a:defRPr sz="2800" b="0" i="0">
                <a:solidFill>
                  <a:schemeClr val="bg1"/>
                </a:solidFill>
              </a:defRPr>
            </a:lvl1pPr>
          </a:lstStyle>
          <a:p>
            <a:fld id="{AF35287D-2D71-4F3B-B3D1-0E9502E6CE59}" type="slidenum">
              <a:rPr lang="en-US" smtClean="0"/>
              <a:t>‹#›</a:t>
            </a:fld>
            <a:endParaRPr lang="en-US" dirty="0"/>
          </a:p>
        </p:txBody>
      </p:sp>
    </p:spTree>
    <p:extLst>
      <p:ext uri="{BB962C8B-B14F-4D97-AF65-F5344CB8AC3E}">
        <p14:creationId xmlns:p14="http://schemas.microsoft.com/office/powerpoint/2010/main" val="343175279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Toxic Friendships</a:t>
            </a:r>
            <a:endParaRPr lang="en-US" dirty="0"/>
          </a:p>
        </p:txBody>
      </p:sp>
      <p:sp>
        <p:nvSpPr>
          <p:cNvPr id="3" name="Subtitle 2"/>
          <p:cNvSpPr>
            <a:spLocks noGrp="1"/>
          </p:cNvSpPr>
          <p:nvPr>
            <p:ph type="subTitle" idx="1"/>
          </p:nvPr>
        </p:nvSpPr>
        <p:spPr>
          <a:xfrm>
            <a:off x="866441" y="4777380"/>
            <a:ext cx="7667959" cy="1471020"/>
          </a:xfrm>
        </p:spPr>
        <p:txBody>
          <a:bodyPr>
            <a:normAutofit lnSpcReduction="10000"/>
          </a:bodyPr>
          <a:lstStyle/>
          <a:p>
            <a:r>
              <a:rPr lang="en-US" sz="3200" dirty="0">
                <a:solidFill>
                  <a:schemeClr val="bg1"/>
                </a:solidFill>
              </a:rPr>
              <a:t>T</a:t>
            </a:r>
            <a:r>
              <a:rPr lang="en-US" sz="3200" dirty="0" smtClean="0">
                <a:solidFill>
                  <a:schemeClr val="bg1"/>
                </a:solidFill>
              </a:rPr>
              <a:t>he righteous should choose his friends carefully” Prov. 12:26 (NKJV).</a:t>
            </a:r>
          </a:p>
          <a:p>
            <a:endParaRPr lang="en-US" dirty="0">
              <a:solidFill>
                <a:schemeClr val="bg1"/>
              </a:solidFill>
            </a:endParaRPr>
          </a:p>
        </p:txBody>
      </p:sp>
    </p:spTree>
    <p:extLst>
      <p:ext uri="{BB962C8B-B14F-4D97-AF65-F5344CB8AC3E}">
        <p14:creationId xmlns:p14="http://schemas.microsoft.com/office/powerpoint/2010/main" val="2472808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 Friendships</a:t>
            </a:r>
          </a:p>
        </p:txBody>
      </p:sp>
      <p:sp>
        <p:nvSpPr>
          <p:cNvPr id="3" name="Content Placeholder 2"/>
          <p:cNvSpPr>
            <a:spLocks noGrp="1"/>
          </p:cNvSpPr>
          <p:nvPr>
            <p:ph idx="1"/>
          </p:nvPr>
        </p:nvSpPr>
        <p:spPr>
          <a:xfrm>
            <a:off x="304801" y="2489200"/>
            <a:ext cx="8305800" cy="3987800"/>
          </a:xfrm>
        </p:spPr>
        <p:txBody>
          <a:bodyPr>
            <a:normAutofit/>
          </a:bodyPr>
          <a:lstStyle/>
          <a:p>
            <a:pPr marL="0" indent="0">
              <a:buNone/>
            </a:pPr>
            <a:r>
              <a:rPr lang="en-US" sz="2400" b="1" dirty="0"/>
              <a:t>3 Types of </a:t>
            </a:r>
            <a:r>
              <a:rPr lang="en-US" sz="2400" b="1" dirty="0" smtClean="0"/>
              <a:t>Friendships</a:t>
            </a:r>
          </a:p>
          <a:p>
            <a:r>
              <a:rPr lang="en-US" sz="2400" dirty="0" smtClean="0"/>
              <a:t>Be Care who you share your dreams with.</a:t>
            </a:r>
            <a:endParaRPr lang="en-US" sz="2400" dirty="0"/>
          </a:p>
          <a:p>
            <a:r>
              <a:rPr lang="en-US" sz="2400" dirty="0"/>
              <a:t>C</a:t>
            </a:r>
            <a:r>
              <a:rPr lang="en-US" sz="2400" dirty="0" smtClean="0"/>
              <a:t>onstituents  and/or comrades will usually  abandon you and try to fulfil your dreams for themselves.</a:t>
            </a:r>
          </a:p>
          <a:p>
            <a:r>
              <a:rPr lang="en-US" sz="2400" dirty="0" smtClean="0"/>
              <a:t>They may not rejoice over your successes or your accomplishments because they are not for you.</a:t>
            </a:r>
          </a:p>
          <a:p>
            <a:r>
              <a:rPr lang="en-US" sz="2400" dirty="0" smtClean="0"/>
              <a:t>The last thing you need is a hater praying over your dreams or desires.</a:t>
            </a:r>
          </a:p>
          <a:p>
            <a:endParaRPr lang="en-US" sz="2400" dirty="0"/>
          </a:p>
        </p:txBody>
      </p:sp>
    </p:spTree>
    <p:extLst>
      <p:ext uri="{BB962C8B-B14F-4D97-AF65-F5344CB8AC3E}">
        <p14:creationId xmlns:p14="http://schemas.microsoft.com/office/powerpoint/2010/main" val="2761326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Friendships</a:t>
            </a:r>
            <a:endParaRPr lang="en-US" dirty="0"/>
          </a:p>
        </p:txBody>
      </p:sp>
      <p:sp>
        <p:nvSpPr>
          <p:cNvPr id="3" name="Content Placeholder 2"/>
          <p:cNvSpPr>
            <a:spLocks noGrp="1"/>
          </p:cNvSpPr>
          <p:nvPr>
            <p:ph idx="1"/>
          </p:nvPr>
        </p:nvSpPr>
        <p:spPr>
          <a:xfrm>
            <a:off x="533400" y="2514600"/>
            <a:ext cx="7744159" cy="3530600"/>
          </a:xfrm>
        </p:spPr>
        <p:txBody>
          <a:bodyPr>
            <a:normAutofit/>
          </a:bodyPr>
          <a:lstStyle/>
          <a:p>
            <a:r>
              <a:rPr lang="en-US" sz="3200" dirty="0" smtClean="0"/>
              <a:t>There are times when ending a relationship is the appropriate course of action. </a:t>
            </a:r>
          </a:p>
          <a:p>
            <a:r>
              <a:rPr lang="en-US" sz="3200" dirty="0" smtClean="0"/>
              <a:t>The </a:t>
            </a:r>
            <a:r>
              <a:rPr lang="en-US" sz="3200" dirty="0"/>
              <a:t>person refuses to accept </a:t>
            </a:r>
            <a:r>
              <a:rPr lang="en-US" sz="3200" dirty="0" smtClean="0"/>
              <a:t>responsibility to </a:t>
            </a:r>
            <a:r>
              <a:rPr lang="en-US" sz="3200" dirty="0"/>
              <a:t>resolve </a:t>
            </a:r>
            <a:r>
              <a:rPr lang="en-US" sz="3200" dirty="0" smtClean="0"/>
              <a:t>conflicts</a:t>
            </a:r>
            <a:endParaRPr lang="en-US" sz="3200" dirty="0" smtClean="0"/>
          </a:p>
        </p:txBody>
      </p:sp>
    </p:spTree>
    <p:extLst>
      <p:ext uri="{BB962C8B-B14F-4D97-AF65-F5344CB8AC3E}">
        <p14:creationId xmlns:p14="http://schemas.microsoft.com/office/powerpoint/2010/main" val="1383228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 Friendships</a:t>
            </a:r>
          </a:p>
        </p:txBody>
      </p:sp>
      <p:sp>
        <p:nvSpPr>
          <p:cNvPr id="3" name="Content Placeholder 2"/>
          <p:cNvSpPr>
            <a:spLocks noGrp="1"/>
          </p:cNvSpPr>
          <p:nvPr>
            <p:ph idx="1"/>
          </p:nvPr>
        </p:nvSpPr>
        <p:spPr>
          <a:xfrm>
            <a:off x="304800" y="2209800"/>
            <a:ext cx="8610600" cy="4191000"/>
          </a:xfrm>
        </p:spPr>
        <p:txBody>
          <a:bodyPr>
            <a:noAutofit/>
          </a:bodyPr>
          <a:lstStyle/>
          <a:p>
            <a:r>
              <a:rPr lang="en-US" sz="2600" dirty="0"/>
              <a:t>Matthew 18:15-17-</a:t>
            </a:r>
            <a:r>
              <a:rPr lang="en-US" sz="2600" baseline="30000" dirty="0"/>
              <a:t>15 </a:t>
            </a:r>
            <a:r>
              <a:rPr lang="en-US" sz="2600" dirty="0"/>
              <a:t>“If your brother sins, go and show him his fault in private; if he listens </a:t>
            </a:r>
            <a:r>
              <a:rPr lang="en-US" sz="2600" i="1" dirty="0"/>
              <a:t>and</a:t>
            </a:r>
            <a:r>
              <a:rPr lang="en-US" sz="2600" dirty="0"/>
              <a:t> pays attention to you, you have won back your brother. </a:t>
            </a:r>
            <a:r>
              <a:rPr lang="en-US" sz="2600" baseline="30000" dirty="0"/>
              <a:t>16 </a:t>
            </a:r>
            <a:r>
              <a:rPr lang="en-US" sz="2600" dirty="0"/>
              <a:t>But if he does not listen, take along with you one or two others, so that </a:t>
            </a:r>
            <a:r>
              <a:rPr lang="en-US" sz="2600" cap="small" dirty="0"/>
              <a:t>every word may be confirmed by the testimony of two or three witnesses</a:t>
            </a:r>
            <a:r>
              <a:rPr lang="en-US" sz="2600" dirty="0"/>
              <a:t>. </a:t>
            </a:r>
            <a:r>
              <a:rPr lang="en-US" sz="2600" baseline="30000" dirty="0"/>
              <a:t>17 </a:t>
            </a:r>
            <a:r>
              <a:rPr lang="en-US" sz="2600" dirty="0"/>
              <a:t>If he pays no attention to them [refusing to listen and obey], tell it to the church; and if he refuses to listen even to the church, let him be to you as a Gentile (unbeliever) and a tax collector.  (AMP)</a:t>
            </a:r>
          </a:p>
          <a:p>
            <a:endParaRPr lang="en-US" sz="2600" dirty="0"/>
          </a:p>
        </p:txBody>
      </p:sp>
    </p:spTree>
    <p:extLst>
      <p:ext uri="{BB962C8B-B14F-4D97-AF65-F5344CB8AC3E}">
        <p14:creationId xmlns:p14="http://schemas.microsoft.com/office/powerpoint/2010/main" val="423374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Friendships</a:t>
            </a:r>
            <a:endParaRPr lang="en-US" dirty="0"/>
          </a:p>
        </p:txBody>
      </p:sp>
      <p:sp>
        <p:nvSpPr>
          <p:cNvPr id="3" name="Content Placeholder 2"/>
          <p:cNvSpPr>
            <a:spLocks noGrp="1"/>
          </p:cNvSpPr>
          <p:nvPr>
            <p:ph idx="1"/>
          </p:nvPr>
        </p:nvSpPr>
        <p:spPr>
          <a:xfrm>
            <a:off x="457200" y="2209800"/>
            <a:ext cx="8305800" cy="4191000"/>
          </a:xfrm>
        </p:spPr>
        <p:txBody>
          <a:bodyPr>
            <a:normAutofit/>
          </a:bodyPr>
          <a:lstStyle/>
          <a:p>
            <a:pPr marL="0" lvl="0" indent="0">
              <a:buNone/>
            </a:pPr>
            <a:r>
              <a:rPr lang="en-US" sz="3200" dirty="0" smtClean="0"/>
              <a:t>When To Let Go of a Relationship</a:t>
            </a:r>
          </a:p>
          <a:p>
            <a:pPr lvl="0"/>
            <a:r>
              <a:rPr lang="en-US" sz="3200" dirty="0" smtClean="0"/>
              <a:t>The person </a:t>
            </a:r>
            <a:r>
              <a:rPr lang="en-US" sz="3200" dirty="0"/>
              <a:t>persistently acts in an ungodly, illegal or unethical </a:t>
            </a:r>
            <a:r>
              <a:rPr lang="en-US" sz="3200" dirty="0" smtClean="0"/>
              <a:t>way</a:t>
            </a:r>
          </a:p>
          <a:p>
            <a:pPr lvl="0"/>
            <a:r>
              <a:rPr lang="en-US" sz="3200" dirty="0" smtClean="0"/>
              <a:t> Proverbs 12:26-The godly give good advice to their friends;</a:t>
            </a:r>
            <a:r>
              <a:rPr lang="en-US" sz="3200" baseline="30000" dirty="0"/>
              <a:t> </a:t>
            </a:r>
            <a:r>
              <a:rPr lang="en-US" sz="3200" dirty="0" smtClean="0"/>
              <a:t>the wicked lead them astray. (NLT)</a:t>
            </a:r>
            <a:endParaRPr lang="en-US" sz="3200" dirty="0"/>
          </a:p>
          <a:p>
            <a:endParaRPr lang="en-US" sz="3200" dirty="0"/>
          </a:p>
        </p:txBody>
      </p:sp>
    </p:spTree>
    <p:extLst>
      <p:ext uri="{BB962C8B-B14F-4D97-AF65-F5344CB8AC3E}">
        <p14:creationId xmlns:p14="http://schemas.microsoft.com/office/powerpoint/2010/main" val="1058061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Friendships</a:t>
            </a:r>
            <a:endParaRPr lang="en-US" dirty="0"/>
          </a:p>
        </p:txBody>
      </p:sp>
      <p:sp>
        <p:nvSpPr>
          <p:cNvPr id="3" name="Content Placeholder 2"/>
          <p:cNvSpPr>
            <a:spLocks noGrp="1"/>
          </p:cNvSpPr>
          <p:nvPr>
            <p:ph idx="1"/>
          </p:nvPr>
        </p:nvSpPr>
        <p:spPr>
          <a:xfrm>
            <a:off x="609600" y="2209800"/>
            <a:ext cx="8001000" cy="3530600"/>
          </a:xfrm>
        </p:spPr>
        <p:txBody>
          <a:bodyPr>
            <a:normAutofit/>
          </a:bodyPr>
          <a:lstStyle/>
          <a:p>
            <a:pPr marL="0" lvl="0" indent="0">
              <a:buNone/>
            </a:pPr>
            <a:r>
              <a:rPr lang="en-US" sz="2400" dirty="0" smtClean="0"/>
              <a:t>When To Let Go of a Relationship</a:t>
            </a:r>
          </a:p>
          <a:p>
            <a:pPr lvl="0"/>
            <a:r>
              <a:rPr lang="en-US" sz="2400" dirty="0"/>
              <a:t>The person threatens you, engages in any form of abuse or tells you to leave </a:t>
            </a:r>
            <a:endParaRPr lang="en-US" sz="2400" dirty="0" smtClean="0"/>
          </a:p>
          <a:p>
            <a:pPr lvl="0"/>
            <a:r>
              <a:rPr lang="en-US" sz="2400" dirty="0" smtClean="0"/>
              <a:t>Psalm 120:7-I search for peace; but when I speak of peace, they want war! (NLT) </a:t>
            </a:r>
          </a:p>
          <a:p>
            <a:pPr lvl="0"/>
            <a:r>
              <a:rPr lang="en-US" sz="2400" dirty="0" smtClean="0"/>
              <a:t>Proverbs 22:24-Do not even associate with a man given to angry outbursts; or go [along] with a hot-tempered man (AMP)</a:t>
            </a:r>
            <a:endParaRPr lang="en-US" sz="2400" dirty="0"/>
          </a:p>
          <a:p>
            <a:endParaRPr lang="en-US" sz="2400" dirty="0"/>
          </a:p>
        </p:txBody>
      </p:sp>
    </p:spTree>
    <p:extLst>
      <p:ext uri="{BB962C8B-B14F-4D97-AF65-F5344CB8AC3E}">
        <p14:creationId xmlns:p14="http://schemas.microsoft.com/office/powerpoint/2010/main" val="3056782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Friendships</a:t>
            </a:r>
            <a:endParaRPr lang="en-US" dirty="0"/>
          </a:p>
        </p:txBody>
      </p:sp>
      <p:sp>
        <p:nvSpPr>
          <p:cNvPr id="3" name="Content Placeholder 2"/>
          <p:cNvSpPr>
            <a:spLocks noGrp="1"/>
          </p:cNvSpPr>
          <p:nvPr>
            <p:ph idx="1"/>
          </p:nvPr>
        </p:nvSpPr>
        <p:spPr>
          <a:xfrm>
            <a:off x="609600" y="2362200"/>
            <a:ext cx="8077200" cy="3530600"/>
          </a:xfrm>
        </p:spPr>
        <p:txBody>
          <a:bodyPr>
            <a:noAutofit/>
          </a:bodyPr>
          <a:lstStyle/>
          <a:p>
            <a:r>
              <a:rPr lang="en-US" sz="2800" dirty="0"/>
              <a:t>We can have some wonderful friends in this life. </a:t>
            </a:r>
            <a:endParaRPr lang="en-US" sz="2800" dirty="0" smtClean="0"/>
          </a:p>
          <a:p>
            <a:r>
              <a:rPr lang="en-US" sz="2800" dirty="0" smtClean="0"/>
              <a:t>But there may be times we will have to separate ourselves from those that are detrimental to our lives and are walks in God. </a:t>
            </a:r>
          </a:p>
          <a:p>
            <a:r>
              <a:rPr lang="en-US" sz="2800" dirty="0" smtClean="0"/>
              <a:t>Be able to discern what relationships/friendship are best for you.</a:t>
            </a:r>
            <a:endParaRPr lang="en-US" sz="2800" dirty="0"/>
          </a:p>
        </p:txBody>
      </p:sp>
    </p:spTree>
    <p:extLst>
      <p:ext uri="{BB962C8B-B14F-4D97-AF65-F5344CB8AC3E}">
        <p14:creationId xmlns:p14="http://schemas.microsoft.com/office/powerpoint/2010/main" val="1177891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66441" y="2489200"/>
            <a:ext cx="7820359" cy="3530600"/>
          </a:xfrm>
        </p:spPr>
        <p:txBody>
          <a:bodyPr>
            <a:normAutofit/>
          </a:bodyPr>
          <a:lstStyle/>
          <a:p>
            <a:pPr marL="0" indent="0">
              <a:buNone/>
            </a:pPr>
            <a:r>
              <a:rPr lang="en-US" sz="2800" dirty="0" smtClean="0"/>
              <a:t>Next Bible Study</a:t>
            </a:r>
          </a:p>
          <a:p>
            <a:pPr marL="0" indent="0">
              <a:buNone/>
            </a:pPr>
            <a:r>
              <a:rPr lang="en-US" sz="2800" dirty="0" smtClean="0"/>
              <a:t>Topic: The Value of Friendships</a:t>
            </a:r>
          </a:p>
          <a:p>
            <a:pPr marL="0" indent="0">
              <a:buNone/>
            </a:pPr>
            <a:r>
              <a:rPr lang="en-US" sz="2800" dirty="0" smtClean="0"/>
              <a:t>Scriptures: Prov. 18:24 &amp; Prov. 17:17</a:t>
            </a:r>
          </a:p>
          <a:p>
            <a:endParaRPr lang="en-US" sz="2800" dirty="0"/>
          </a:p>
        </p:txBody>
      </p:sp>
    </p:spTree>
    <p:extLst>
      <p:ext uri="{BB962C8B-B14F-4D97-AF65-F5344CB8AC3E}">
        <p14:creationId xmlns:p14="http://schemas.microsoft.com/office/powerpoint/2010/main" val="2766366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6441" y="2489200"/>
            <a:ext cx="7591759" cy="3530600"/>
          </a:xfrm>
        </p:spPr>
        <p:txBody>
          <a:bodyPr vert="horz" lIns="91440" tIns="45720" rIns="91440" bIns="45720" rtlCol="0">
            <a:normAutofit/>
          </a:bodyPr>
          <a:lstStyle/>
          <a:p>
            <a:pPr marL="0" indent="0">
              <a:buNone/>
            </a:pPr>
            <a:r>
              <a:rPr lang="en-US" sz="2800" dirty="0"/>
              <a:t>Reference:</a:t>
            </a:r>
          </a:p>
          <a:p>
            <a:pPr marL="0" indent="0">
              <a:buNone/>
            </a:pPr>
            <a:r>
              <a:rPr lang="en-US" sz="2800" dirty="0"/>
              <a:t>When to End a Friendship by David Treybig</a:t>
            </a:r>
          </a:p>
          <a:p>
            <a:pPr marL="0" indent="0">
              <a:buNone/>
            </a:pPr>
            <a:r>
              <a:rPr lang="en-US" sz="2800" dirty="0"/>
              <a:t>Be Aware of 3 Types of Friends-T.D. Jakes</a:t>
            </a:r>
            <a:endParaRPr lang="en-US" sz="2800" dirty="0"/>
          </a:p>
        </p:txBody>
      </p:sp>
    </p:spTree>
    <p:extLst>
      <p:ext uri="{BB962C8B-B14F-4D97-AF65-F5344CB8AC3E}">
        <p14:creationId xmlns:p14="http://schemas.microsoft.com/office/powerpoint/2010/main" val="343635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Friendships</a:t>
            </a:r>
            <a:endParaRPr lang="en-US" dirty="0"/>
          </a:p>
        </p:txBody>
      </p:sp>
      <p:sp>
        <p:nvSpPr>
          <p:cNvPr id="3" name="Content Placeholder 2"/>
          <p:cNvSpPr>
            <a:spLocks noGrp="1"/>
          </p:cNvSpPr>
          <p:nvPr>
            <p:ph idx="1"/>
          </p:nvPr>
        </p:nvSpPr>
        <p:spPr>
          <a:xfrm>
            <a:off x="228601" y="2489200"/>
            <a:ext cx="8686800" cy="3987800"/>
          </a:xfrm>
        </p:spPr>
        <p:txBody>
          <a:bodyPr/>
          <a:lstStyle/>
          <a:p>
            <a:r>
              <a:rPr lang="en-US" sz="2800" dirty="0"/>
              <a:t>Some mistakenly believe that they don’t have any choice regarding their friends and that they must preserve all relationships—no matter how bad they might be. </a:t>
            </a:r>
            <a:endParaRPr lang="en-US" sz="2800" dirty="0" smtClean="0"/>
          </a:p>
          <a:p>
            <a:r>
              <a:rPr lang="en-US" sz="2800" dirty="0" smtClean="0"/>
              <a:t>Quite </a:t>
            </a:r>
            <a:r>
              <a:rPr lang="en-US" sz="2800" dirty="0"/>
              <a:t>to the contrary, the Bible </a:t>
            </a:r>
            <a:r>
              <a:rPr lang="en-US" sz="2800" dirty="0" smtClean="0"/>
              <a:t>states </a:t>
            </a:r>
            <a:r>
              <a:rPr lang="en-US" sz="2800" dirty="0"/>
              <a:t>“the righteous should choose his friends carefully” (Proverbs 12:26</a:t>
            </a:r>
            <a:r>
              <a:rPr lang="en-US" sz="2800" dirty="0" smtClean="0"/>
              <a:t>)-NKJV.</a:t>
            </a:r>
            <a:endParaRPr lang="en-US" sz="2800" dirty="0"/>
          </a:p>
          <a:p>
            <a:endParaRPr lang="en-US" dirty="0"/>
          </a:p>
        </p:txBody>
      </p:sp>
    </p:spTree>
    <p:extLst>
      <p:ext uri="{BB962C8B-B14F-4D97-AF65-F5344CB8AC3E}">
        <p14:creationId xmlns:p14="http://schemas.microsoft.com/office/powerpoint/2010/main" val="949955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Friendships</a:t>
            </a:r>
            <a:endParaRPr lang="en-US" dirty="0"/>
          </a:p>
        </p:txBody>
      </p:sp>
      <p:sp>
        <p:nvSpPr>
          <p:cNvPr id="3" name="Content Placeholder 2"/>
          <p:cNvSpPr>
            <a:spLocks noGrp="1"/>
          </p:cNvSpPr>
          <p:nvPr>
            <p:ph idx="1"/>
          </p:nvPr>
        </p:nvSpPr>
        <p:spPr>
          <a:xfrm>
            <a:off x="866441" y="2489200"/>
            <a:ext cx="8048959" cy="3530600"/>
          </a:xfrm>
        </p:spPr>
        <p:txBody>
          <a:bodyPr>
            <a:normAutofit/>
          </a:bodyPr>
          <a:lstStyle/>
          <a:p>
            <a:r>
              <a:rPr lang="en-US" sz="2800" dirty="0" smtClean="0"/>
              <a:t>Share some stories of bad relationships from the bible</a:t>
            </a:r>
            <a:endParaRPr lang="en-US" sz="2800" dirty="0"/>
          </a:p>
        </p:txBody>
      </p:sp>
    </p:spTree>
    <p:extLst>
      <p:ext uri="{BB962C8B-B14F-4D97-AF65-F5344CB8AC3E}">
        <p14:creationId xmlns:p14="http://schemas.microsoft.com/office/powerpoint/2010/main" val="2277369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Friendships</a:t>
            </a:r>
            <a:endParaRPr lang="en-US" dirty="0"/>
          </a:p>
        </p:txBody>
      </p:sp>
      <p:sp>
        <p:nvSpPr>
          <p:cNvPr id="3" name="Content Placeholder 2"/>
          <p:cNvSpPr>
            <a:spLocks noGrp="1"/>
          </p:cNvSpPr>
          <p:nvPr>
            <p:ph idx="1"/>
          </p:nvPr>
        </p:nvSpPr>
        <p:spPr>
          <a:xfrm>
            <a:off x="152401" y="2489200"/>
            <a:ext cx="8686800" cy="4368800"/>
          </a:xfrm>
        </p:spPr>
        <p:txBody>
          <a:bodyPr>
            <a:normAutofit/>
          </a:bodyPr>
          <a:lstStyle/>
          <a:p>
            <a:pPr marL="0" indent="0">
              <a:buNone/>
            </a:pPr>
            <a:r>
              <a:rPr lang="en-US" sz="3600" dirty="0" smtClean="0"/>
              <a:t>Toxic Relationships</a:t>
            </a:r>
          </a:p>
          <a:p>
            <a:r>
              <a:rPr lang="en-US" sz="3600" dirty="0" smtClean="0"/>
              <a:t>Simeon &amp; Levi-Gen. 34:7-25 &amp; Gen. 49:5-6</a:t>
            </a:r>
          </a:p>
          <a:p>
            <a:r>
              <a:rPr lang="en-US" sz="3600" dirty="0" smtClean="0"/>
              <a:t>Amnon &amp; Jonadab-II Sam. 13:1-15</a:t>
            </a:r>
          </a:p>
          <a:p>
            <a:r>
              <a:rPr lang="en-US" sz="3600" dirty="0" smtClean="0"/>
              <a:t>Samson &amp; Delilah-Judges 16:15-20</a:t>
            </a:r>
            <a:endParaRPr lang="en-US" sz="3600" dirty="0"/>
          </a:p>
        </p:txBody>
      </p:sp>
    </p:spTree>
    <p:extLst>
      <p:ext uri="{BB962C8B-B14F-4D97-AF65-F5344CB8AC3E}">
        <p14:creationId xmlns:p14="http://schemas.microsoft.com/office/powerpoint/2010/main" val="3256902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Friendships</a:t>
            </a:r>
            <a:endParaRPr lang="en-US" dirty="0"/>
          </a:p>
        </p:txBody>
      </p:sp>
      <p:sp>
        <p:nvSpPr>
          <p:cNvPr id="3" name="Content Placeholder 2"/>
          <p:cNvSpPr>
            <a:spLocks noGrp="1"/>
          </p:cNvSpPr>
          <p:nvPr>
            <p:ph idx="1"/>
          </p:nvPr>
        </p:nvSpPr>
        <p:spPr>
          <a:xfrm>
            <a:off x="152401" y="2489200"/>
            <a:ext cx="8686800" cy="3987800"/>
          </a:xfrm>
        </p:spPr>
        <p:txBody>
          <a:bodyPr>
            <a:normAutofit/>
          </a:bodyPr>
          <a:lstStyle/>
          <a:p>
            <a:r>
              <a:rPr lang="en-US" sz="2800" dirty="0"/>
              <a:t>While we should never end a relationship without careful </a:t>
            </a:r>
            <a:r>
              <a:rPr lang="en-US" sz="2800" dirty="0" smtClean="0"/>
              <a:t>thought</a:t>
            </a:r>
          </a:p>
          <a:p>
            <a:r>
              <a:rPr lang="en-US" sz="2800" dirty="0" smtClean="0"/>
              <a:t> We </a:t>
            </a:r>
            <a:r>
              <a:rPr lang="en-US" sz="2800" dirty="0"/>
              <a:t>don’t want to embrace the throwaway mentality many have toward relationships </a:t>
            </a:r>
            <a:r>
              <a:rPr lang="en-US" sz="2800" dirty="0" smtClean="0"/>
              <a:t>today without </a:t>
            </a:r>
            <a:r>
              <a:rPr lang="en-US" sz="2800" dirty="0"/>
              <a:t>first doing what we can to resolve the </a:t>
            </a:r>
            <a:r>
              <a:rPr lang="en-US" sz="2800" dirty="0" smtClean="0"/>
              <a:t>problem</a:t>
            </a:r>
          </a:p>
          <a:p>
            <a:r>
              <a:rPr lang="en-US" sz="2800" dirty="0" smtClean="0"/>
              <a:t> </a:t>
            </a:r>
            <a:r>
              <a:rPr lang="en-US" sz="2800" dirty="0"/>
              <a:t>(Romans </a:t>
            </a:r>
            <a:r>
              <a:rPr lang="en-US" sz="2800" dirty="0" smtClean="0"/>
              <a:t>12:18- If it is possible, as much depends on you, live peaceably with all men.</a:t>
            </a:r>
          </a:p>
          <a:p>
            <a:endParaRPr lang="en-US" sz="2800" dirty="0"/>
          </a:p>
        </p:txBody>
      </p:sp>
    </p:spTree>
    <p:extLst>
      <p:ext uri="{BB962C8B-B14F-4D97-AF65-F5344CB8AC3E}">
        <p14:creationId xmlns:p14="http://schemas.microsoft.com/office/powerpoint/2010/main" val="255114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Friendships</a:t>
            </a:r>
            <a:endParaRPr lang="en-US" dirty="0"/>
          </a:p>
        </p:txBody>
      </p:sp>
      <p:sp>
        <p:nvSpPr>
          <p:cNvPr id="3" name="Content Placeholder 2"/>
          <p:cNvSpPr>
            <a:spLocks noGrp="1"/>
          </p:cNvSpPr>
          <p:nvPr>
            <p:ph idx="1"/>
          </p:nvPr>
        </p:nvSpPr>
        <p:spPr>
          <a:xfrm>
            <a:off x="457199" y="2489200"/>
            <a:ext cx="7924801" cy="3530600"/>
          </a:xfrm>
        </p:spPr>
        <p:txBody>
          <a:bodyPr>
            <a:normAutofit/>
          </a:bodyPr>
          <a:lstStyle/>
          <a:p>
            <a:pPr marL="0" indent="0">
              <a:buNone/>
            </a:pPr>
            <a:r>
              <a:rPr lang="en-US" sz="3200" dirty="0" smtClean="0"/>
              <a:t>When should we get out of relationships with others?</a:t>
            </a:r>
            <a:endParaRPr lang="en-US" sz="3200" dirty="0"/>
          </a:p>
        </p:txBody>
      </p:sp>
    </p:spTree>
    <p:extLst>
      <p:ext uri="{BB962C8B-B14F-4D97-AF65-F5344CB8AC3E}">
        <p14:creationId xmlns:p14="http://schemas.microsoft.com/office/powerpoint/2010/main" val="894388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 Friendships</a:t>
            </a:r>
          </a:p>
        </p:txBody>
      </p:sp>
      <p:sp>
        <p:nvSpPr>
          <p:cNvPr id="3" name="Content Placeholder 2"/>
          <p:cNvSpPr>
            <a:spLocks noGrp="1"/>
          </p:cNvSpPr>
          <p:nvPr>
            <p:ph idx="1"/>
          </p:nvPr>
        </p:nvSpPr>
        <p:spPr>
          <a:xfrm>
            <a:off x="76201" y="2489200"/>
            <a:ext cx="8610600" cy="3987800"/>
          </a:xfrm>
        </p:spPr>
        <p:txBody>
          <a:bodyPr>
            <a:noAutofit/>
          </a:bodyPr>
          <a:lstStyle/>
          <a:p>
            <a:pPr marL="0" indent="0">
              <a:buNone/>
            </a:pPr>
            <a:r>
              <a:rPr lang="en-US" sz="3600" b="1" dirty="0" smtClean="0"/>
              <a:t>3 Types of Friendships</a:t>
            </a:r>
          </a:p>
          <a:p>
            <a:pPr marL="0" indent="0">
              <a:buNone/>
            </a:pPr>
            <a:r>
              <a:rPr lang="en-US" sz="3600" dirty="0" smtClean="0"/>
              <a:t>1. </a:t>
            </a:r>
            <a:r>
              <a:rPr lang="en-US" sz="3600" b="1" dirty="0" smtClean="0"/>
              <a:t>Confidants</a:t>
            </a:r>
            <a:r>
              <a:rPr lang="en-US" sz="3600" dirty="0" smtClean="0"/>
              <a:t>-Very few of these. They love unconditionally, regardless of the situation. You can trust them with all your secrets. They encourage you and help you to grow. They are for you.</a:t>
            </a:r>
            <a:endParaRPr lang="en-US" sz="3600" dirty="0"/>
          </a:p>
        </p:txBody>
      </p:sp>
    </p:spTree>
    <p:extLst>
      <p:ext uri="{BB962C8B-B14F-4D97-AF65-F5344CB8AC3E}">
        <p14:creationId xmlns:p14="http://schemas.microsoft.com/office/powerpoint/2010/main" val="1960031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 Friendships</a:t>
            </a:r>
          </a:p>
        </p:txBody>
      </p:sp>
      <p:sp>
        <p:nvSpPr>
          <p:cNvPr id="3" name="Content Placeholder 2"/>
          <p:cNvSpPr>
            <a:spLocks noGrp="1"/>
          </p:cNvSpPr>
          <p:nvPr>
            <p:ph idx="1"/>
          </p:nvPr>
        </p:nvSpPr>
        <p:spPr>
          <a:xfrm>
            <a:off x="228600" y="2438400"/>
            <a:ext cx="8610600" cy="3886200"/>
          </a:xfrm>
        </p:spPr>
        <p:txBody>
          <a:bodyPr>
            <a:noAutofit/>
          </a:bodyPr>
          <a:lstStyle/>
          <a:p>
            <a:pPr marL="0" indent="0">
              <a:buNone/>
            </a:pPr>
            <a:r>
              <a:rPr lang="en-US" sz="2800" b="1" dirty="0"/>
              <a:t>3 Types of </a:t>
            </a:r>
            <a:r>
              <a:rPr lang="en-US" sz="2800" b="1" dirty="0" smtClean="0"/>
              <a:t>Friendships</a:t>
            </a:r>
          </a:p>
          <a:p>
            <a:pPr marL="0" indent="0">
              <a:buNone/>
            </a:pPr>
            <a:r>
              <a:rPr lang="en-US" sz="2800" dirty="0" smtClean="0"/>
              <a:t>2. </a:t>
            </a:r>
            <a:r>
              <a:rPr lang="en-US" sz="2800" b="1" dirty="0" smtClean="0"/>
              <a:t>Constituents</a:t>
            </a:r>
            <a:r>
              <a:rPr lang="en-US" sz="2800" dirty="0" smtClean="0"/>
              <a:t>-They are into what you are for or what you stand for. They are not in to you. If you are in on what they are for or want they will remain with you. If you are not into what they want anymore, they will leave you hanging.</a:t>
            </a:r>
          </a:p>
          <a:p>
            <a:pPr marL="0" indent="0">
              <a:buNone/>
            </a:pPr>
            <a:r>
              <a:rPr lang="en-US" sz="2800" dirty="0" smtClean="0"/>
              <a:t>Don’t mistake Constituent for Confidants </a:t>
            </a:r>
            <a:endParaRPr lang="en-US" sz="2800" dirty="0"/>
          </a:p>
          <a:p>
            <a:endParaRPr lang="en-US" dirty="0"/>
          </a:p>
        </p:txBody>
      </p:sp>
    </p:spTree>
    <p:extLst>
      <p:ext uri="{BB962C8B-B14F-4D97-AF65-F5344CB8AC3E}">
        <p14:creationId xmlns:p14="http://schemas.microsoft.com/office/powerpoint/2010/main" val="3452066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 Friendships</a:t>
            </a:r>
          </a:p>
        </p:txBody>
      </p:sp>
      <p:sp>
        <p:nvSpPr>
          <p:cNvPr id="3" name="Content Placeholder 2"/>
          <p:cNvSpPr>
            <a:spLocks noGrp="1"/>
          </p:cNvSpPr>
          <p:nvPr>
            <p:ph idx="1"/>
          </p:nvPr>
        </p:nvSpPr>
        <p:spPr>
          <a:xfrm>
            <a:off x="152401" y="2489200"/>
            <a:ext cx="8610600" cy="4064000"/>
          </a:xfrm>
        </p:spPr>
        <p:txBody>
          <a:bodyPr>
            <a:normAutofit/>
          </a:bodyPr>
          <a:lstStyle/>
          <a:p>
            <a:pPr marL="0" indent="0">
              <a:buNone/>
            </a:pPr>
            <a:r>
              <a:rPr lang="en-US" sz="2400" b="1" dirty="0"/>
              <a:t>3 Types of Friendships</a:t>
            </a:r>
          </a:p>
          <a:p>
            <a:pPr marL="0" indent="0">
              <a:buNone/>
            </a:pPr>
            <a:r>
              <a:rPr lang="en-US" sz="2400" dirty="0" smtClean="0"/>
              <a:t>3. </a:t>
            </a:r>
            <a:r>
              <a:rPr lang="en-US" sz="2400" b="1" dirty="0" smtClean="0"/>
              <a:t>Comrades</a:t>
            </a:r>
            <a:r>
              <a:rPr lang="en-US" sz="2400" dirty="0" smtClean="0"/>
              <a:t>-Not for you or for what you are for. They are against what you are against. They will team up with you to fight a specific issue (e.g. Herod &amp; Pilate Luke 23:8-12).</a:t>
            </a:r>
          </a:p>
          <a:p>
            <a:r>
              <a:rPr lang="en-US" sz="2400" dirty="0" smtClean="0"/>
              <a:t>They remain with you until you get victory over what they are against but they are not for you.</a:t>
            </a:r>
          </a:p>
          <a:p>
            <a:r>
              <a:rPr lang="en-US" sz="2400" dirty="0" smtClean="0"/>
              <a:t>When the purpose they were with you is complete, they usually leave.</a:t>
            </a:r>
            <a:endParaRPr lang="en-US" sz="2400" dirty="0"/>
          </a:p>
        </p:txBody>
      </p:sp>
    </p:spTree>
    <p:extLst>
      <p:ext uri="{BB962C8B-B14F-4D97-AF65-F5344CB8AC3E}">
        <p14:creationId xmlns:p14="http://schemas.microsoft.com/office/powerpoint/2010/main" val="2906862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209</TotalTime>
  <Words>610</Words>
  <Application>Microsoft Office PowerPoint</Application>
  <PresentationFormat>On-screen Show (4:3)</PresentationFormat>
  <Paragraphs>60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 Boardroom</vt:lpstr>
      <vt:lpstr>Toxic Friendships</vt:lpstr>
      <vt:lpstr>Toxic Friendships</vt:lpstr>
      <vt:lpstr>Toxic Friendships</vt:lpstr>
      <vt:lpstr>Toxic Friendships</vt:lpstr>
      <vt:lpstr>Toxic Friendships</vt:lpstr>
      <vt:lpstr>Toxic Friendships</vt:lpstr>
      <vt:lpstr>Toxic Friendships</vt:lpstr>
      <vt:lpstr>Toxic Friendships</vt:lpstr>
      <vt:lpstr>Toxic Friendships</vt:lpstr>
      <vt:lpstr>Toxic Friendships</vt:lpstr>
      <vt:lpstr>Toxic Friendships</vt:lpstr>
      <vt:lpstr>Toxic Friendships</vt:lpstr>
      <vt:lpstr>Toxic Friendships</vt:lpstr>
      <vt:lpstr>Toxic Friendships</vt:lpstr>
      <vt:lpstr>Toxic Friendships</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 Friendships</dc:title>
  <dc:creator>vhanflstubbp</dc:creator>
  <cp:lastModifiedBy>AFCC</cp:lastModifiedBy>
  <cp:revision>15</cp:revision>
  <cp:lastPrinted>2016-07-01T14:39:45Z</cp:lastPrinted>
  <dcterms:created xsi:type="dcterms:W3CDTF">2016-06-30T19:25:07Z</dcterms:created>
  <dcterms:modified xsi:type="dcterms:W3CDTF">2016-07-20T23:49:56Z</dcterms:modified>
</cp:coreProperties>
</file>