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85" r:id="rId3"/>
    <p:sldId id="257" r:id="rId4"/>
    <p:sldId id="282" r:id="rId5"/>
    <p:sldId id="260" r:id="rId6"/>
    <p:sldId id="261" r:id="rId7"/>
    <p:sldId id="288" r:id="rId8"/>
    <p:sldId id="259" r:id="rId9"/>
    <p:sldId id="286" r:id="rId10"/>
    <p:sldId id="274" r:id="rId11"/>
    <p:sldId id="265" r:id="rId12"/>
    <p:sldId id="283" r:id="rId13"/>
    <p:sldId id="263" r:id="rId14"/>
    <p:sldId id="267" r:id="rId15"/>
    <p:sldId id="264" r:id="rId16"/>
    <p:sldId id="266" r:id="rId17"/>
    <p:sldId id="268" r:id="rId18"/>
    <p:sldId id="269" r:id="rId19"/>
    <p:sldId id="270" r:id="rId20"/>
    <p:sldId id="271" r:id="rId21"/>
    <p:sldId id="272" r:id="rId22"/>
    <p:sldId id="273" r:id="rId23"/>
    <p:sldId id="258" r:id="rId24"/>
    <p:sldId id="278" r:id="rId25"/>
    <p:sldId id="277" r:id="rId26"/>
    <p:sldId id="276" r:id="rId27"/>
    <p:sldId id="279" r:id="rId28"/>
    <p:sldId id="280" r:id="rId29"/>
    <p:sldId id="287" r:id="rId30"/>
    <p:sldId id="281" r:id="rId31"/>
    <p:sldId id="262" r:id="rId32"/>
    <p:sldId id="284"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p:cViewPr>
        <p:scale>
          <a:sx n="72" d="100"/>
          <a:sy n="72" d="100"/>
        </p:scale>
        <p:origin x="-264" y="2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1FD612E-3D44-4445-A401-986873F450B2}" type="datetimeFigureOut">
              <a:rPr lang="en-US" smtClean="0"/>
              <a:t>9/24/2014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9A112C-8783-4BFE-8B87-892FB753635F}" type="slidenum">
              <a:rPr lang="en-US" smtClean="0"/>
              <a:t>‹#›</a:t>
            </a:fld>
            <a:endParaRPr lang="en-US"/>
          </a:p>
        </p:txBody>
      </p:sp>
    </p:spTree>
    <p:extLst>
      <p:ext uri="{BB962C8B-B14F-4D97-AF65-F5344CB8AC3E}">
        <p14:creationId xmlns:p14="http://schemas.microsoft.com/office/powerpoint/2010/main" val="28682058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Month of Revival</a:t>
            </a:r>
          </a:p>
          <a:p>
            <a:r>
              <a:rPr lang="en-US" dirty="0" smtClean="0"/>
              <a:t>	an</a:t>
            </a:r>
            <a:r>
              <a:rPr lang="en-US" baseline="0" dirty="0" smtClean="0"/>
              <a:t> improvement in the condition or strength of something.</a:t>
            </a:r>
          </a:p>
          <a:p>
            <a:r>
              <a:rPr lang="en-US" baseline="0" dirty="0" smtClean="0"/>
              <a:t>	restoration to life, consciousness, vigor, strength, etc, especially after a period of obscurity or quiescence (rest, still, inactive or motionless)</a:t>
            </a:r>
          </a:p>
          <a:p>
            <a:r>
              <a:rPr lang="en-US" baseline="0" dirty="0" smtClean="0"/>
              <a:t>An evangelistic service or a series of services for the purpose of effecting a religious awakening.</a:t>
            </a:r>
          </a:p>
          <a:p>
            <a:endParaRPr lang="en-US" dirty="0"/>
          </a:p>
        </p:txBody>
      </p:sp>
      <p:sp>
        <p:nvSpPr>
          <p:cNvPr id="4" name="Slide Number Placeholder 3"/>
          <p:cNvSpPr>
            <a:spLocks noGrp="1"/>
          </p:cNvSpPr>
          <p:nvPr>
            <p:ph type="sldNum" sz="quarter" idx="10"/>
          </p:nvPr>
        </p:nvSpPr>
        <p:spPr/>
        <p:txBody>
          <a:bodyPr/>
          <a:lstStyle/>
          <a:p>
            <a:fld id="{CD9A112C-8783-4BFE-8B87-892FB753635F}" type="slidenum">
              <a:rPr lang="en-US" smtClean="0"/>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Job</a:t>
            </a:r>
          </a:p>
          <a:p>
            <a:r>
              <a:rPr lang="en-US" dirty="0" smtClean="0"/>
              <a:t>Mordecai/Esther</a:t>
            </a:r>
          </a:p>
          <a:p>
            <a:r>
              <a:rPr lang="en-US" dirty="0" smtClean="0"/>
              <a:t>David</a:t>
            </a:r>
          </a:p>
          <a:p>
            <a:endParaRPr lang="en-US" dirty="0" smtClean="0"/>
          </a:p>
        </p:txBody>
      </p:sp>
      <p:sp>
        <p:nvSpPr>
          <p:cNvPr id="4" name="Slide Number Placeholder 3"/>
          <p:cNvSpPr>
            <a:spLocks noGrp="1"/>
          </p:cNvSpPr>
          <p:nvPr>
            <p:ph type="sldNum" sz="quarter" idx="10"/>
          </p:nvPr>
        </p:nvSpPr>
        <p:spPr/>
        <p:txBody>
          <a:bodyPr/>
          <a:lstStyle/>
          <a:p>
            <a:fld id="{CD9A112C-8783-4BFE-8B87-892FB753635F}" type="slidenum">
              <a:rPr lang="en-US" smtClean="0"/>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D9A112C-8783-4BFE-8B87-892FB753635F}" type="slidenum">
              <a:rPr lang="en-US" smtClean="0"/>
              <a:t>11</a:t>
            </a:fld>
            <a:endParaRPr lang="en-US"/>
          </a:p>
        </p:txBody>
      </p:sp>
    </p:spTree>
    <p:extLst>
      <p:ext uri="{BB962C8B-B14F-4D97-AF65-F5344CB8AC3E}">
        <p14:creationId xmlns:p14="http://schemas.microsoft.com/office/powerpoint/2010/main" val="7387512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D9A112C-8783-4BFE-8B87-892FB753635F}" type="slidenum">
              <a:rPr lang="en-US" smtClean="0"/>
              <a:t>12</a:t>
            </a:fld>
            <a:endParaRPr lang="en-US"/>
          </a:p>
        </p:txBody>
      </p:sp>
    </p:spTree>
    <p:extLst>
      <p:ext uri="{BB962C8B-B14F-4D97-AF65-F5344CB8AC3E}">
        <p14:creationId xmlns:p14="http://schemas.microsoft.com/office/powerpoint/2010/main" val="28625720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D9A112C-8783-4BFE-8B87-892FB753635F}" type="slidenum">
              <a:rPr lang="en-US" smtClean="0"/>
              <a:t>13</a:t>
            </a:fld>
            <a:endParaRPr lang="en-US"/>
          </a:p>
        </p:txBody>
      </p:sp>
    </p:spTree>
    <p:extLst>
      <p:ext uri="{BB962C8B-B14F-4D97-AF65-F5344CB8AC3E}">
        <p14:creationId xmlns:p14="http://schemas.microsoft.com/office/powerpoint/2010/main" val="3211828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D9A112C-8783-4BFE-8B87-892FB753635F}" type="slidenum">
              <a:rPr lang="en-US" smtClean="0"/>
              <a:t>14</a:t>
            </a:fld>
            <a:endParaRPr lang="en-US"/>
          </a:p>
        </p:txBody>
      </p:sp>
    </p:spTree>
    <p:extLst>
      <p:ext uri="{BB962C8B-B14F-4D97-AF65-F5344CB8AC3E}">
        <p14:creationId xmlns:p14="http://schemas.microsoft.com/office/powerpoint/2010/main" val="42742761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Transforms your prayer life into a richer and more personal experience</a:t>
            </a:r>
          </a:p>
          <a:p>
            <a:r>
              <a:rPr lang="en-US" dirty="0" smtClean="0"/>
              <a:t>Results in a dynamic personal revival </a:t>
            </a:r>
          </a:p>
          <a:p>
            <a:r>
              <a:rPr lang="en-US" dirty="0" smtClean="0"/>
              <a:t>Can make you a channel of revival to others</a:t>
            </a:r>
          </a:p>
          <a:p>
            <a:r>
              <a:rPr lang="en-US" dirty="0" smtClean="0"/>
              <a:t>Enables the Holy Spirit to reveal your true spiritual condition, resulting in brokenness, repentance, and a transformed life. </a:t>
            </a:r>
          </a:p>
          <a:p>
            <a:r>
              <a:rPr lang="en-US" dirty="0" smtClean="0"/>
              <a:t>Quickens the Word of God in your heart and His truth becomes more meaningful as you commune with the Holy Spirit</a:t>
            </a:r>
          </a:p>
          <a:p>
            <a:endParaRPr lang="en-US" dirty="0"/>
          </a:p>
        </p:txBody>
      </p:sp>
      <p:sp>
        <p:nvSpPr>
          <p:cNvPr id="4" name="Slide Number Placeholder 3"/>
          <p:cNvSpPr>
            <a:spLocks noGrp="1"/>
          </p:cNvSpPr>
          <p:nvPr>
            <p:ph type="sldNum" sz="quarter" idx="10"/>
          </p:nvPr>
        </p:nvSpPr>
        <p:spPr/>
        <p:txBody>
          <a:bodyPr/>
          <a:lstStyle/>
          <a:p>
            <a:fld id="{CD9A112C-8783-4BFE-8B87-892FB753635F}" type="slidenum">
              <a:rPr lang="en-US" smtClean="0"/>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D9A112C-8783-4BFE-8B87-892FB753635F}" type="slidenum">
              <a:rPr lang="en-US" smtClean="0"/>
              <a:t>16</a:t>
            </a:fld>
            <a:endParaRPr lang="en-US"/>
          </a:p>
        </p:txBody>
      </p:sp>
    </p:spTree>
    <p:extLst>
      <p:ext uri="{BB962C8B-B14F-4D97-AF65-F5344CB8AC3E}">
        <p14:creationId xmlns:p14="http://schemas.microsoft.com/office/powerpoint/2010/main" val="40912024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D9A112C-8783-4BFE-8B87-892FB753635F}" type="slidenum">
              <a:rPr lang="en-US" smtClean="0"/>
              <a:t>17</a:t>
            </a:fld>
            <a:endParaRPr lang="en-US"/>
          </a:p>
        </p:txBody>
      </p:sp>
    </p:spTree>
    <p:extLst>
      <p:ext uri="{BB962C8B-B14F-4D97-AF65-F5344CB8AC3E}">
        <p14:creationId xmlns:p14="http://schemas.microsoft.com/office/powerpoint/2010/main" val="23596481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Pray and humble</a:t>
            </a:r>
            <a:r>
              <a:rPr lang="en-US" baseline="0" dirty="0" smtClean="0"/>
              <a:t> yourself before the Lord. Seek His face. Allow Him to realign our hearts, remove the distractions. Genuinely worship Him and Him alone. </a:t>
            </a:r>
            <a:endParaRPr lang="en-US" dirty="0"/>
          </a:p>
        </p:txBody>
      </p:sp>
      <p:sp>
        <p:nvSpPr>
          <p:cNvPr id="4" name="Slide Number Placeholder 3"/>
          <p:cNvSpPr>
            <a:spLocks noGrp="1"/>
          </p:cNvSpPr>
          <p:nvPr>
            <p:ph type="sldNum" sz="quarter" idx="10"/>
          </p:nvPr>
        </p:nvSpPr>
        <p:spPr/>
        <p:txBody>
          <a:bodyPr/>
          <a:lstStyle/>
          <a:p>
            <a:fld id="{CD9A112C-8783-4BFE-8B87-892FB753635F}" type="slidenum">
              <a:rPr lang="en-US" smtClean="0"/>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D9A112C-8783-4BFE-8B87-892FB753635F}" type="slidenum">
              <a:rPr lang="en-US" smtClean="0"/>
              <a:t>19</a:t>
            </a:fld>
            <a:endParaRPr lang="en-US"/>
          </a:p>
        </p:txBody>
      </p:sp>
    </p:spTree>
    <p:extLst>
      <p:ext uri="{BB962C8B-B14F-4D97-AF65-F5344CB8AC3E}">
        <p14:creationId xmlns:p14="http://schemas.microsoft.com/office/powerpoint/2010/main" val="2450476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D9A112C-8783-4BFE-8B87-892FB753635F}" type="slidenum">
              <a:rPr lang="en-US" smtClean="0"/>
              <a:t>2</a:t>
            </a:fld>
            <a:endParaRPr lang="en-US"/>
          </a:p>
        </p:txBody>
      </p:sp>
    </p:spTree>
    <p:extLst>
      <p:ext uri="{BB962C8B-B14F-4D97-AF65-F5344CB8AC3E}">
        <p14:creationId xmlns:p14="http://schemas.microsoft.com/office/powerpoint/2010/main" val="68513195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D9A112C-8783-4BFE-8B87-892FB753635F}" type="slidenum">
              <a:rPr lang="en-US" smtClean="0"/>
              <a:t>20</a:t>
            </a:fld>
            <a:endParaRPr lang="en-US"/>
          </a:p>
        </p:txBody>
      </p:sp>
    </p:spTree>
    <p:extLst>
      <p:ext uri="{BB962C8B-B14F-4D97-AF65-F5344CB8AC3E}">
        <p14:creationId xmlns:p14="http://schemas.microsoft.com/office/powerpoint/2010/main" val="5653742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D9A112C-8783-4BFE-8B87-892FB753635F}" type="slidenum">
              <a:rPr lang="en-US" smtClean="0"/>
              <a:t>21</a:t>
            </a:fld>
            <a:endParaRPr lang="en-US"/>
          </a:p>
        </p:txBody>
      </p:sp>
    </p:spTree>
    <p:extLst>
      <p:ext uri="{BB962C8B-B14F-4D97-AF65-F5344CB8AC3E}">
        <p14:creationId xmlns:p14="http://schemas.microsoft.com/office/powerpoint/2010/main" val="236989265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D9A112C-8783-4BFE-8B87-892FB753635F}" type="slidenum">
              <a:rPr lang="en-US" smtClean="0"/>
              <a:t>22</a:t>
            </a:fld>
            <a:endParaRPr lang="en-US"/>
          </a:p>
        </p:txBody>
      </p:sp>
    </p:spTree>
    <p:extLst>
      <p:ext uri="{BB962C8B-B14F-4D97-AF65-F5344CB8AC3E}">
        <p14:creationId xmlns:p14="http://schemas.microsoft.com/office/powerpoint/2010/main" val="31627082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Our faith in a faithful</a:t>
            </a:r>
            <a:r>
              <a:rPr lang="en-US" baseline="0" dirty="0" smtClean="0"/>
              <a:t> God is the reason we have peace. Not faith in an anticipated outcome. And when we keep our eyes staid on Him he will keep us in perfect peace. His peace surpasses understanding.  And His grace is sufficient.  It for this reason that we rejoice. Our hope is in the Lord and his glory. It is not about this realm but bringing him glory and having life eternal in Him.  And we go thru the trial by resting in Him. </a:t>
            </a:r>
            <a:r>
              <a:rPr lang="en-US" dirty="0" smtClean="0"/>
              <a:t>The trial will reveal that we can go to the point of breaking, yet without breaking our confidence in Him.</a:t>
            </a:r>
            <a:endParaRPr lang="en-US" dirty="0"/>
          </a:p>
        </p:txBody>
      </p:sp>
      <p:sp>
        <p:nvSpPr>
          <p:cNvPr id="4" name="Slide Number Placeholder 3"/>
          <p:cNvSpPr>
            <a:spLocks noGrp="1"/>
          </p:cNvSpPr>
          <p:nvPr>
            <p:ph type="sldNum" sz="quarter" idx="10"/>
          </p:nvPr>
        </p:nvSpPr>
        <p:spPr/>
        <p:txBody>
          <a:bodyPr/>
          <a:lstStyle/>
          <a:p>
            <a:fld id="{CD9A112C-8783-4BFE-8B87-892FB753635F}" type="slidenum">
              <a:rPr lang="en-US" smtClean="0"/>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Do</a:t>
            </a:r>
            <a:r>
              <a:rPr lang="en-US" baseline="0" dirty="0" smtClean="0"/>
              <a:t> you really trust? Can you maintain a praise when God’s will is not yours? </a:t>
            </a:r>
          </a:p>
          <a:p>
            <a:r>
              <a:rPr lang="en-US" baseline="0" dirty="0" smtClean="0"/>
              <a:t>When the biopsy shows cancer? When the bills still aren’t paid? When the kids fall prey to the deception of the enemy? </a:t>
            </a:r>
          </a:p>
          <a:p>
            <a:r>
              <a:rPr lang="en-US" baseline="0" dirty="0" smtClean="0"/>
              <a:t>Don’t be two-faced saying you want Him to have His way unless you find it is not comfortable to you. </a:t>
            </a:r>
          </a:p>
          <a:p>
            <a:r>
              <a:rPr lang="en-US" baseline="0" dirty="0" smtClean="0"/>
              <a:t>Truly trusting Him is knowing that ALL THINGS WORK TOGETHER FOR GOOD because He is sovereign and HIS WILL IS PERFECT. </a:t>
            </a:r>
            <a:br>
              <a:rPr lang="en-US" baseline="0" dirty="0" smtClean="0"/>
            </a:br>
            <a:r>
              <a:rPr lang="en-US" baseline="0" dirty="0" smtClean="0"/>
              <a:t>Can you do it when it tears your heart apart? Can you do it when You KNOW HE IS ABLE TO TURN IT AROUND BUT HE DOESN’T? </a:t>
            </a:r>
            <a:r>
              <a:rPr lang="en-US" dirty="0" smtClean="0"/>
              <a:t>the crisis will reveal that we can go to the point of breaking, yet without breaking our confidence in Him.</a:t>
            </a:r>
            <a:endParaRPr lang="en-US" baseline="0" dirty="0" smtClean="0"/>
          </a:p>
          <a:p>
            <a:r>
              <a:rPr lang="en-US" baseline="0" dirty="0" smtClean="0"/>
              <a:t>That is trust. That is HAVE YOUR WAY FAITH. That is allowing Your God to be the Heavenly Father. The Great I am. The El </a:t>
            </a:r>
            <a:r>
              <a:rPr lang="en-US" baseline="0" dirty="0" err="1" smtClean="0"/>
              <a:t>Shaddai</a:t>
            </a:r>
            <a:r>
              <a:rPr lang="en-US" baseline="0" dirty="0" smtClean="0"/>
              <a:t>.</a:t>
            </a:r>
          </a:p>
          <a:p>
            <a:r>
              <a:rPr lang="en-US" baseline="0" dirty="0" smtClean="0"/>
              <a:t>Yes, He is Jehovah </a:t>
            </a:r>
            <a:r>
              <a:rPr lang="en-US" baseline="0" dirty="0" err="1" smtClean="0"/>
              <a:t>Nissi</a:t>
            </a:r>
            <a:r>
              <a:rPr lang="en-US" baseline="0" dirty="0" smtClean="0"/>
              <a:t>. We have overcome, and this is the victory by which we </a:t>
            </a:r>
            <a:r>
              <a:rPr lang="en-US" baseline="0" dirty="0" err="1" smtClean="0"/>
              <a:t>overcometh</a:t>
            </a:r>
            <a:r>
              <a:rPr lang="en-US" baseline="0" dirty="0" smtClean="0"/>
              <a:t>-even our faith. If He is your salvation then it is true that you have overcome and that You must praise him-No matter what it looks like. We know who wins!</a:t>
            </a:r>
            <a:endParaRPr lang="en-US" dirty="0"/>
          </a:p>
        </p:txBody>
      </p:sp>
      <p:sp>
        <p:nvSpPr>
          <p:cNvPr id="4" name="Slide Number Placeholder 3"/>
          <p:cNvSpPr>
            <a:spLocks noGrp="1"/>
          </p:cNvSpPr>
          <p:nvPr>
            <p:ph type="sldNum" sz="quarter" idx="10"/>
          </p:nvPr>
        </p:nvSpPr>
        <p:spPr/>
        <p:txBody>
          <a:bodyPr/>
          <a:lstStyle/>
          <a:p>
            <a:fld id="{CD9A112C-8783-4BFE-8B87-892FB753635F}" type="slidenum">
              <a:rPr lang="en-US" smtClean="0"/>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9A112C-8783-4BFE-8B87-892FB753635F}" type="slidenum">
              <a:rPr lang="en-US" smtClean="0"/>
              <a:t>25</a:t>
            </a:fld>
            <a:endParaRPr lang="en-US"/>
          </a:p>
        </p:txBody>
      </p:sp>
    </p:spTree>
    <p:extLst>
      <p:ext uri="{BB962C8B-B14F-4D97-AF65-F5344CB8AC3E}">
        <p14:creationId xmlns:p14="http://schemas.microsoft.com/office/powerpoint/2010/main" val="405512362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Lord is our strength. </a:t>
            </a:r>
          </a:p>
          <a:p>
            <a:r>
              <a:rPr lang="en-US" dirty="0" smtClean="0"/>
              <a:t>He is our rock, fortress, deliverer,</a:t>
            </a:r>
            <a:r>
              <a:rPr lang="en-US" baseline="0" dirty="0" smtClean="0"/>
              <a:t> strength, our high tower.</a:t>
            </a:r>
          </a:p>
          <a:p>
            <a:r>
              <a:rPr lang="en-US" dirty="0" smtClean="0"/>
              <a:t>Therefore, we must make a joyful noise unto the Lord</a:t>
            </a:r>
            <a:endParaRPr lang="en-US" dirty="0"/>
          </a:p>
        </p:txBody>
      </p:sp>
      <p:sp>
        <p:nvSpPr>
          <p:cNvPr id="4" name="Slide Number Placeholder 3"/>
          <p:cNvSpPr>
            <a:spLocks noGrp="1"/>
          </p:cNvSpPr>
          <p:nvPr>
            <p:ph type="sldNum" sz="quarter" idx="10"/>
          </p:nvPr>
        </p:nvSpPr>
        <p:spPr/>
        <p:txBody>
          <a:bodyPr/>
          <a:lstStyle/>
          <a:p>
            <a:fld id="{CD9A112C-8783-4BFE-8B87-892FB753635F}" type="slidenum">
              <a:rPr lang="en-US" smtClean="0"/>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charset="0"/>
              <a:buChar char="•"/>
            </a:pPr>
            <a:r>
              <a:rPr lang="en-US" dirty="0" smtClean="0"/>
              <a:t>Power-He</a:t>
            </a:r>
            <a:r>
              <a:rPr lang="en-US" baseline="0" dirty="0" smtClean="0"/>
              <a:t> inhabits the praises of His people.</a:t>
            </a:r>
          </a:p>
          <a:p>
            <a:pPr>
              <a:buFont typeface="Arial" charset="0"/>
              <a:buChar char="•"/>
            </a:pPr>
            <a:r>
              <a:rPr lang="en-US" baseline="0" dirty="0" smtClean="0"/>
              <a:t>*The Joy of the Lord is our strength. </a:t>
            </a:r>
          </a:p>
          <a:p>
            <a:pPr>
              <a:buFont typeface="Arial" charset="0"/>
              <a:buChar char="•"/>
            </a:pPr>
            <a:r>
              <a:rPr lang="en-US" baseline="0" dirty="0" smtClean="0"/>
              <a:t>Just as Fasting allows us to draw in to Him and Praise also turns the focus back on God. </a:t>
            </a:r>
            <a:endParaRPr lang="en-US" dirty="0"/>
          </a:p>
        </p:txBody>
      </p:sp>
      <p:sp>
        <p:nvSpPr>
          <p:cNvPr id="4" name="Slide Number Placeholder 3"/>
          <p:cNvSpPr>
            <a:spLocks noGrp="1"/>
          </p:cNvSpPr>
          <p:nvPr>
            <p:ph type="sldNum" sz="quarter" idx="10"/>
          </p:nvPr>
        </p:nvSpPr>
        <p:spPr/>
        <p:txBody>
          <a:bodyPr/>
          <a:lstStyle/>
          <a:p>
            <a:fld id="{CD9A112C-8783-4BFE-8B87-892FB753635F}" type="slidenum">
              <a:rPr lang="en-US" smtClean="0"/>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Charles Stanley</a:t>
            </a:r>
            <a:r>
              <a:rPr lang="en-US" baseline="0" dirty="0" smtClean="0"/>
              <a:t> says that Storms are preparing us to be a blessing to others who go through similar trials. </a:t>
            </a:r>
          </a:p>
          <a:p>
            <a:r>
              <a:rPr lang="en-US" baseline="0" dirty="0" smtClean="0"/>
              <a:t>2 </a:t>
            </a:r>
            <a:r>
              <a:rPr lang="en-US" baseline="0" dirty="0" err="1" smtClean="0"/>
              <a:t>Cor</a:t>
            </a:r>
            <a:r>
              <a:rPr lang="en-US" baseline="0" dirty="0" smtClean="0"/>
              <a:t> 12:9 And he said unto me, My grace is sufficient for thee: for my strength is made perfect in weakness. Most gladly therefore will I rather glory in my infirmities, that the power  of Christ may rest upon me. </a:t>
            </a:r>
          </a:p>
          <a:p>
            <a:r>
              <a:rPr lang="en-US" baseline="0" dirty="0" smtClean="0"/>
              <a:t>Allowing us to rest in His peace. To REST in Him. Knowing that GOD IS ABLE to see me through whatever the situation. God is ABLE to get the glory in ANY situation. And when we do that, we are able to let Him use us to bring Him glory. </a:t>
            </a:r>
            <a:endParaRPr lang="en-US" dirty="0"/>
          </a:p>
        </p:txBody>
      </p:sp>
      <p:sp>
        <p:nvSpPr>
          <p:cNvPr id="4" name="Slide Number Placeholder 3"/>
          <p:cNvSpPr>
            <a:spLocks noGrp="1"/>
          </p:cNvSpPr>
          <p:nvPr>
            <p:ph type="sldNum" sz="quarter" idx="10"/>
          </p:nvPr>
        </p:nvSpPr>
        <p:spPr/>
        <p:txBody>
          <a:bodyPr/>
          <a:lstStyle/>
          <a:p>
            <a:fld id="{CD9A112C-8783-4BFE-8B87-892FB753635F}" type="slidenum">
              <a:rPr lang="en-US" smtClean="0"/>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It’s not about us. It’s about Him.</a:t>
            </a:r>
            <a:r>
              <a:rPr lang="en-US" baseline="0" dirty="0" smtClean="0"/>
              <a:t> And we must have confidence and trust in Him and His sovereign control of all circumstances and situations. </a:t>
            </a:r>
            <a:endParaRPr lang="en-US" dirty="0"/>
          </a:p>
        </p:txBody>
      </p:sp>
      <p:sp>
        <p:nvSpPr>
          <p:cNvPr id="4" name="Slide Number Placeholder 3"/>
          <p:cNvSpPr>
            <a:spLocks noGrp="1"/>
          </p:cNvSpPr>
          <p:nvPr>
            <p:ph type="sldNum" sz="quarter" idx="10"/>
          </p:nvPr>
        </p:nvSpPr>
        <p:spPr/>
        <p:txBody>
          <a:bodyPr/>
          <a:lstStyle/>
          <a:p>
            <a:fld id="{CD9A112C-8783-4BFE-8B87-892FB753635F}" type="slidenum">
              <a:rPr lang="en-US" smtClean="0"/>
              <a:t>30</a:t>
            </a:fld>
            <a:endParaRPr lang="en-US"/>
          </a:p>
        </p:txBody>
      </p:sp>
    </p:spTree>
    <p:extLst>
      <p:ext uri="{BB962C8B-B14F-4D97-AF65-F5344CB8AC3E}">
        <p14:creationId xmlns:p14="http://schemas.microsoft.com/office/powerpoint/2010/main" val="27015204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Yes, We are all in. Yes, Lord, we are victorious because you are victorious.</a:t>
            </a:r>
            <a:r>
              <a:rPr lang="en-US" baseline="0" dirty="0" smtClean="0"/>
              <a:t> We plead the blood of Christ and it covers, heals, delivers, and makes us whole. </a:t>
            </a:r>
          </a:p>
          <a:p>
            <a:r>
              <a:rPr lang="en-US" baseline="0" dirty="0" smtClean="0"/>
              <a:t>It makes us righteous and through the resurrection we have the POWER of Christ and the victory.  We are made heirs and children of God. </a:t>
            </a:r>
          </a:p>
          <a:p>
            <a:endParaRPr lang="en-US" dirty="0"/>
          </a:p>
        </p:txBody>
      </p:sp>
      <p:sp>
        <p:nvSpPr>
          <p:cNvPr id="4" name="Slide Number Placeholder 3"/>
          <p:cNvSpPr>
            <a:spLocks noGrp="1"/>
          </p:cNvSpPr>
          <p:nvPr>
            <p:ph type="sldNum" sz="quarter" idx="10"/>
          </p:nvPr>
        </p:nvSpPr>
        <p:spPr/>
        <p:txBody>
          <a:bodyPr/>
          <a:lstStyle/>
          <a:p>
            <a:fld id="{CD9A112C-8783-4BFE-8B87-892FB753635F}" type="slidenum">
              <a:rPr lang="en-US" smtClean="0"/>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D9A112C-8783-4BFE-8B87-892FB753635F}" type="slidenum">
              <a:rPr lang="en-US" smtClean="0"/>
              <a:t>31</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D9A112C-8783-4BFE-8B87-892FB753635F}" type="slidenum">
              <a:rPr lang="en-US" smtClean="0"/>
              <a:t>32</a:t>
            </a:fld>
            <a:endParaRPr lang="en-US"/>
          </a:p>
        </p:txBody>
      </p:sp>
    </p:spTree>
    <p:extLst>
      <p:ext uri="{BB962C8B-B14F-4D97-AF65-F5344CB8AC3E}">
        <p14:creationId xmlns:p14="http://schemas.microsoft.com/office/powerpoint/2010/main" val="16257255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D9A112C-8783-4BFE-8B87-892FB753635F}" type="slidenum">
              <a:rPr lang="en-US" smtClean="0"/>
              <a:t>4</a:t>
            </a:fld>
            <a:endParaRPr lang="en-US"/>
          </a:p>
        </p:txBody>
      </p:sp>
    </p:spTree>
    <p:extLst>
      <p:ext uri="{BB962C8B-B14F-4D97-AF65-F5344CB8AC3E}">
        <p14:creationId xmlns:p14="http://schemas.microsoft.com/office/powerpoint/2010/main" val="9653364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As my aunt used</a:t>
            </a:r>
            <a:r>
              <a:rPr lang="en-US" baseline="0" dirty="0" smtClean="0"/>
              <a:t> to say-</a:t>
            </a:r>
            <a:r>
              <a:rPr lang="en-US" dirty="0" smtClean="0"/>
              <a:t>Life is what happens while you are busy making plans. </a:t>
            </a:r>
          </a:p>
          <a:p>
            <a:endParaRPr lang="en-US" dirty="0"/>
          </a:p>
        </p:txBody>
      </p:sp>
      <p:sp>
        <p:nvSpPr>
          <p:cNvPr id="4" name="Slide Number Placeholder 3"/>
          <p:cNvSpPr>
            <a:spLocks noGrp="1"/>
          </p:cNvSpPr>
          <p:nvPr>
            <p:ph type="sldNum" sz="quarter" idx="10"/>
          </p:nvPr>
        </p:nvSpPr>
        <p:spPr/>
        <p:txBody>
          <a:bodyPr/>
          <a:lstStyle/>
          <a:p>
            <a:fld id="{CD9A112C-8783-4BFE-8B87-892FB753635F}" type="slidenum">
              <a:rPr lang="en-US" smtClean="0"/>
              <a:t>5</a:t>
            </a:fld>
            <a:endParaRPr lang="en-US"/>
          </a:p>
        </p:txBody>
      </p:sp>
    </p:spTree>
    <p:extLst>
      <p:ext uri="{BB962C8B-B14F-4D97-AF65-F5344CB8AC3E}">
        <p14:creationId xmlns:p14="http://schemas.microsoft.com/office/powerpoint/2010/main" val="35029766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But</a:t>
            </a:r>
            <a:r>
              <a:rPr lang="en-US" baseline="0" dirty="0" smtClean="0"/>
              <a:t> God is in control. True Faith trusts that whichever way the Lord directs us is okay. It is well with my soul. </a:t>
            </a:r>
            <a:endParaRPr lang="en-US" dirty="0"/>
          </a:p>
        </p:txBody>
      </p:sp>
      <p:sp>
        <p:nvSpPr>
          <p:cNvPr id="4" name="Slide Number Placeholder 3"/>
          <p:cNvSpPr>
            <a:spLocks noGrp="1"/>
          </p:cNvSpPr>
          <p:nvPr>
            <p:ph type="sldNum" sz="quarter" idx="10"/>
          </p:nvPr>
        </p:nvSpPr>
        <p:spPr/>
        <p:txBody>
          <a:bodyPr/>
          <a:lstStyle/>
          <a:p>
            <a:fld id="{CD9A112C-8783-4BFE-8B87-892FB753635F}" type="slidenum">
              <a:rPr lang="en-US" smtClean="0"/>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But</a:t>
            </a:r>
            <a:r>
              <a:rPr lang="en-US" baseline="0" dirty="0" smtClean="0"/>
              <a:t> God is in control. True Faith trusts that whichever way the Lord directs us is okay. It is well with my soul. </a:t>
            </a:r>
            <a:endParaRPr lang="en-US" dirty="0"/>
          </a:p>
        </p:txBody>
      </p:sp>
      <p:sp>
        <p:nvSpPr>
          <p:cNvPr id="4" name="Slide Number Placeholder 3"/>
          <p:cNvSpPr>
            <a:spLocks noGrp="1"/>
          </p:cNvSpPr>
          <p:nvPr>
            <p:ph type="sldNum" sz="quarter" idx="10"/>
          </p:nvPr>
        </p:nvSpPr>
        <p:spPr/>
        <p:txBody>
          <a:bodyPr/>
          <a:lstStyle/>
          <a:p>
            <a:fld id="{CD9A112C-8783-4BFE-8B87-892FB753635F}" type="slidenum">
              <a:rPr lang="en-US" smtClean="0"/>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You studied and studied</a:t>
            </a:r>
            <a:r>
              <a:rPr lang="en-US" baseline="0" dirty="0" smtClean="0"/>
              <a:t> but still didn’t get the grade you were hoping for.  </a:t>
            </a:r>
            <a:r>
              <a:rPr lang="en-US" dirty="0" smtClean="0"/>
              <a:t>You</a:t>
            </a:r>
            <a:r>
              <a:rPr lang="en-US" baseline="0" dirty="0" smtClean="0"/>
              <a:t> don’t get the job. The husband still hasn’t appeared. You get let go and you were the one who trained your co-workers. </a:t>
            </a:r>
          </a:p>
          <a:p>
            <a:r>
              <a:rPr lang="en-US" baseline="0" dirty="0" smtClean="0"/>
              <a:t>The healing doesn’t happen. When it seems too much to bear. When the pain is </a:t>
            </a:r>
            <a:r>
              <a:rPr lang="en-US" baseline="0" dirty="0" err="1" smtClean="0"/>
              <a:t>ovewhelming</a:t>
            </a:r>
            <a:r>
              <a:rPr lang="en-US" baseline="0" dirty="0" smtClean="0"/>
              <a:t>. When your heart is broken. </a:t>
            </a:r>
          </a:p>
          <a:p>
            <a:r>
              <a:rPr lang="en-US" baseline="0" dirty="0" smtClean="0"/>
              <a:t>What do you do when you’ve prayed and prayed and prayed, fasted, prayed some more and it seems that your prayer is just not answered. </a:t>
            </a:r>
          </a:p>
          <a:p>
            <a:r>
              <a:rPr lang="en-US" baseline="0" dirty="0" smtClean="0"/>
              <a:t> </a:t>
            </a:r>
            <a:r>
              <a:rPr lang="en-US" dirty="0" smtClean="0"/>
              <a:t>We rejoice not</a:t>
            </a:r>
            <a:r>
              <a:rPr lang="en-US" baseline="0" dirty="0" smtClean="0"/>
              <a:t> because of the suffering but as we go through the suffering because of what God is doing in us. </a:t>
            </a:r>
          </a:p>
          <a:p>
            <a:r>
              <a:rPr lang="en-US" dirty="0" smtClean="0"/>
              <a:t>How can your strength</a:t>
            </a:r>
            <a:r>
              <a:rPr lang="en-US" baseline="0" dirty="0" smtClean="0"/>
              <a:t> be small when your God is bigger than all your problems. His grace is sufficient and his strength is made perfect in our weakness. </a:t>
            </a:r>
            <a:endParaRPr lang="en-US" dirty="0"/>
          </a:p>
        </p:txBody>
      </p:sp>
      <p:sp>
        <p:nvSpPr>
          <p:cNvPr id="4" name="Slide Number Placeholder 3"/>
          <p:cNvSpPr>
            <a:spLocks noGrp="1"/>
          </p:cNvSpPr>
          <p:nvPr>
            <p:ph type="sldNum" sz="quarter" idx="10"/>
          </p:nvPr>
        </p:nvSpPr>
        <p:spPr/>
        <p:txBody>
          <a:bodyPr/>
          <a:lstStyle/>
          <a:p>
            <a:fld id="{CD9A112C-8783-4BFE-8B87-892FB753635F}" type="slidenum">
              <a:rPr lang="en-US" smtClean="0"/>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But the Battle</a:t>
            </a:r>
            <a:r>
              <a:rPr lang="en-US" baseline="0" dirty="0" smtClean="0"/>
              <a:t> is the Lords and His strength is made perfect in our weakness. Of whom shall I be afraid when God is on my side? </a:t>
            </a:r>
          </a:p>
          <a:p>
            <a:r>
              <a:rPr lang="en-US" baseline="0" dirty="0" smtClean="0"/>
              <a:t>But yet, even Jesus when faced with God’s ultimate will for his life, asked that the cup be removed if possible. </a:t>
            </a:r>
            <a:endParaRPr lang="en-US" dirty="0"/>
          </a:p>
        </p:txBody>
      </p:sp>
      <p:sp>
        <p:nvSpPr>
          <p:cNvPr id="4" name="Slide Number Placeholder 3"/>
          <p:cNvSpPr>
            <a:spLocks noGrp="1"/>
          </p:cNvSpPr>
          <p:nvPr>
            <p:ph type="sldNum" sz="quarter" idx="10"/>
          </p:nvPr>
        </p:nvSpPr>
        <p:spPr/>
        <p:txBody>
          <a:bodyPr/>
          <a:lstStyle/>
          <a:p>
            <a:fld id="{CD9A112C-8783-4BFE-8B87-892FB753635F}" type="slidenum">
              <a:rPr lang="en-US" smtClean="0"/>
              <a:t>9</a:t>
            </a:fld>
            <a:endParaRPr lang="en-US"/>
          </a:p>
        </p:txBody>
      </p:sp>
    </p:spTree>
    <p:extLst>
      <p:ext uri="{BB962C8B-B14F-4D97-AF65-F5344CB8AC3E}">
        <p14:creationId xmlns:p14="http://schemas.microsoft.com/office/powerpoint/2010/main" val="21273349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0A37503-DAFE-4D9A-B0AF-368908B85D4D}" type="datetimeFigureOut">
              <a:rPr lang="en-US" smtClean="0"/>
              <a:t>9/24/2014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F109DA-6730-4FCB-93C1-A6FD56D4774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A37503-DAFE-4D9A-B0AF-368908B85D4D}" type="datetimeFigureOut">
              <a:rPr lang="en-US" smtClean="0"/>
              <a:t>9/24/2014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F109DA-6730-4FCB-93C1-A6FD56D4774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A37503-DAFE-4D9A-B0AF-368908B85D4D}" type="datetimeFigureOut">
              <a:rPr lang="en-US" smtClean="0"/>
              <a:t>9/24/2014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F109DA-6730-4FCB-93C1-A6FD56D4774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A37503-DAFE-4D9A-B0AF-368908B85D4D}" type="datetimeFigureOut">
              <a:rPr lang="en-US" smtClean="0"/>
              <a:t>9/24/2014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F109DA-6730-4FCB-93C1-A6FD56D4774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A37503-DAFE-4D9A-B0AF-368908B85D4D}" type="datetimeFigureOut">
              <a:rPr lang="en-US" smtClean="0"/>
              <a:t>9/24/2014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F109DA-6730-4FCB-93C1-A6FD56D4774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0A37503-DAFE-4D9A-B0AF-368908B85D4D}" type="datetimeFigureOut">
              <a:rPr lang="en-US" smtClean="0"/>
              <a:t>9/24/2014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F109DA-6730-4FCB-93C1-A6FD56D4774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0A37503-DAFE-4D9A-B0AF-368908B85D4D}" type="datetimeFigureOut">
              <a:rPr lang="en-US" smtClean="0"/>
              <a:t>9/24/2014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F109DA-6730-4FCB-93C1-A6FD56D4774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0A37503-DAFE-4D9A-B0AF-368908B85D4D}" type="datetimeFigureOut">
              <a:rPr lang="en-US" smtClean="0"/>
              <a:t>9/24/2014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F109DA-6730-4FCB-93C1-A6FD56D4774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A37503-DAFE-4D9A-B0AF-368908B85D4D}" type="datetimeFigureOut">
              <a:rPr lang="en-US" smtClean="0"/>
              <a:t>9/24/2014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F109DA-6730-4FCB-93C1-A6FD56D4774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A37503-DAFE-4D9A-B0AF-368908B85D4D}" type="datetimeFigureOut">
              <a:rPr lang="en-US" smtClean="0"/>
              <a:t>9/24/2014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F109DA-6730-4FCB-93C1-A6FD56D4774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A37503-DAFE-4D9A-B0AF-368908B85D4D}" type="datetimeFigureOut">
              <a:rPr lang="en-US" smtClean="0"/>
              <a:t>9/24/2014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F109DA-6730-4FCB-93C1-A6FD56D4774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A37503-DAFE-4D9A-B0AF-368908B85D4D}" type="datetimeFigureOut">
              <a:rPr lang="en-US" smtClean="0"/>
              <a:t>9/24/2014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F109DA-6730-4FCB-93C1-A6FD56D4774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www.biblegateway.com/passage/?version=NIV&amp;search=Hebrews%2010:35-36"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‘Have Your Way’ Faith</a:t>
            </a:r>
            <a:endParaRPr lang="en-US" dirty="0"/>
          </a:p>
        </p:txBody>
      </p:sp>
      <p:sp>
        <p:nvSpPr>
          <p:cNvPr id="3" name="Subtitle 2"/>
          <p:cNvSpPr>
            <a:spLocks noGrp="1"/>
          </p:cNvSpPr>
          <p:nvPr>
            <p:ph type="subTitle" idx="1"/>
          </p:nvPr>
        </p:nvSpPr>
        <p:spPr/>
        <p:txBody>
          <a:bodyPr/>
          <a:lstStyle/>
          <a:p>
            <a:r>
              <a:rPr lang="en-US" dirty="0" smtClean="0"/>
              <a:t>Sept 24, 2016</a:t>
            </a:r>
          </a:p>
          <a:p>
            <a:r>
              <a:rPr lang="en-US" dirty="0" smtClean="0"/>
              <a:t>Abiding Faith Christian Church</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When bad things happen to Good people</a:t>
            </a:r>
            <a:endParaRPr lang="en-US" dirty="0"/>
          </a:p>
        </p:txBody>
      </p:sp>
      <p:sp>
        <p:nvSpPr>
          <p:cNvPr id="3" name="Content Placeholder 2"/>
          <p:cNvSpPr>
            <a:spLocks noGrp="1"/>
          </p:cNvSpPr>
          <p:nvPr>
            <p:ph idx="1"/>
          </p:nvPr>
        </p:nvSpPr>
        <p:spPr/>
        <p:txBody>
          <a:bodyPr/>
          <a:lstStyle/>
          <a:p>
            <a:r>
              <a:rPr lang="en-US" dirty="0" smtClean="0"/>
              <a:t>Scriptural Examples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Fasting</a:t>
            </a:r>
            <a:endParaRPr lang="en-US" dirty="0"/>
          </a:p>
        </p:txBody>
      </p:sp>
      <p:sp>
        <p:nvSpPr>
          <p:cNvPr id="3" name="Content Placeholder 2"/>
          <p:cNvSpPr>
            <a:spLocks noGrp="1"/>
          </p:cNvSpPr>
          <p:nvPr>
            <p:ph idx="1"/>
          </p:nvPr>
        </p:nvSpPr>
        <p:spPr/>
        <p:txBody>
          <a:bodyPr>
            <a:normAutofit/>
          </a:bodyPr>
          <a:lstStyle/>
          <a:p>
            <a:r>
              <a:rPr lang="en-US" sz="4000" dirty="0" smtClean="0"/>
              <a:t>If my people, who are called by my name, will humble themselves and pray and seek my face and turn from their wicked ways, then will I hear from heaven and will forgive their sin and will heal their land. </a:t>
            </a:r>
          </a:p>
          <a:p>
            <a:pPr lvl="1"/>
            <a:r>
              <a:rPr lang="en-US" sz="4000" b="1" dirty="0" smtClean="0"/>
              <a:t>II Chronicles 7:14</a:t>
            </a:r>
            <a:endParaRPr lang="en-US" sz="40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Fasting</a:t>
            </a:r>
            <a:endParaRPr lang="en-US" dirty="0"/>
          </a:p>
        </p:txBody>
      </p:sp>
      <p:sp>
        <p:nvSpPr>
          <p:cNvPr id="3" name="Content Placeholder 2"/>
          <p:cNvSpPr>
            <a:spLocks noGrp="1"/>
          </p:cNvSpPr>
          <p:nvPr>
            <p:ph idx="1"/>
          </p:nvPr>
        </p:nvSpPr>
        <p:spPr>
          <a:xfrm>
            <a:off x="457200" y="1371600"/>
            <a:ext cx="8229600" cy="5181600"/>
          </a:xfrm>
        </p:spPr>
        <p:txBody>
          <a:bodyPr>
            <a:normAutofit fontScale="92500" lnSpcReduction="20000"/>
          </a:bodyPr>
          <a:lstStyle/>
          <a:p>
            <a:r>
              <a:rPr lang="en-US" dirty="0" smtClean="0"/>
              <a:t>Is not this the fast that I have chosen? To </a:t>
            </a:r>
            <a:r>
              <a:rPr lang="en-US" u="sng" dirty="0" smtClean="0"/>
              <a:t>loose</a:t>
            </a:r>
            <a:r>
              <a:rPr lang="en-US" dirty="0" smtClean="0"/>
              <a:t> the bands of wickedness, to undo the heavy burdens, and to let the oppressed go free, and that ye break every yoke? </a:t>
            </a:r>
            <a:r>
              <a:rPr lang="en-US" dirty="0"/>
              <a:t> </a:t>
            </a:r>
            <a:r>
              <a:rPr lang="en-US" b="1" dirty="0" smtClean="0"/>
              <a:t>Isaiah 58: 6</a:t>
            </a:r>
          </a:p>
          <a:p>
            <a:r>
              <a:rPr lang="en-US" dirty="0" smtClean="0"/>
              <a:t>Then shall thy light break forth as the morning, and </a:t>
            </a:r>
            <a:r>
              <a:rPr lang="en-US" dirty="0" err="1" smtClean="0"/>
              <a:t>thine</a:t>
            </a:r>
            <a:r>
              <a:rPr lang="en-US" dirty="0" smtClean="0"/>
              <a:t> health shall spring forth speedily: and thy righteousness shall go before thee; the glory of the Lord shall be thy reward.  </a:t>
            </a:r>
            <a:r>
              <a:rPr lang="en-US" b="1" dirty="0" smtClean="0"/>
              <a:t>Isaiah 58:8</a:t>
            </a:r>
          </a:p>
          <a:p>
            <a:r>
              <a:rPr lang="en-US" dirty="0" smtClean="0"/>
              <a:t>And the Lord shall </a:t>
            </a:r>
            <a:r>
              <a:rPr lang="en-US" u="sng" dirty="0" smtClean="0"/>
              <a:t>guide </a:t>
            </a:r>
            <a:r>
              <a:rPr lang="en-US" dirty="0" smtClean="0"/>
              <a:t>thee continually, and satisfy thy soul in drought, and make fat thy bones: and </a:t>
            </a:r>
            <a:r>
              <a:rPr lang="en-US" dirty="0" err="1" smtClean="0"/>
              <a:t>shalt</a:t>
            </a:r>
            <a:r>
              <a:rPr lang="en-US" dirty="0" smtClean="0"/>
              <a:t> be like a watered garden, and like a spring of water, whose waters fail not.  </a:t>
            </a:r>
            <a:r>
              <a:rPr lang="en-US" b="1" dirty="0" smtClean="0"/>
              <a:t>Isaiah 58:11</a:t>
            </a:r>
            <a:endParaRPr lang="en-US"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Fasting		</a:t>
            </a:r>
            <a:endParaRPr lang="en-US" dirty="0"/>
          </a:p>
        </p:txBody>
      </p:sp>
      <p:sp>
        <p:nvSpPr>
          <p:cNvPr id="3" name="Content Placeholder 2"/>
          <p:cNvSpPr>
            <a:spLocks noGrp="1"/>
          </p:cNvSpPr>
          <p:nvPr>
            <p:ph idx="1"/>
          </p:nvPr>
        </p:nvSpPr>
        <p:spPr>
          <a:xfrm>
            <a:off x="457200" y="1219200"/>
            <a:ext cx="8229600" cy="5181600"/>
          </a:xfrm>
        </p:spPr>
        <p:txBody>
          <a:bodyPr>
            <a:normAutofit lnSpcReduction="10000"/>
          </a:bodyPr>
          <a:lstStyle/>
          <a:p>
            <a:r>
              <a:rPr lang="en-US" dirty="0" smtClean="0"/>
              <a:t>Restores the first love for your Lord and result in a more intimate relationship with Christ</a:t>
            </a:r>
          </a:p>
          <a:p>
            <a:r>
              <a:rPr lang="en-US" dirty="0" smtClean="0"/>
              <a:t>Allows you to humble yourself in the sight of God</a:t>
            </a:r>
          </a:p>
          <a:p>
            <a:r>
              <a:rPr lang="en-US" dirty="0" smtClean="0"/>
              <a:t>Enables the Holy Spirit to reveal your true spiritual condition, resulting in brokenness, repentance, and a transformed life. </a:t>
            </a:r>
          </a:p>
          <a:p>
            <a:r>
              <a:rPr lang="en-US" dirty="0" smtClean="0"/>
              <a:t>Quickens the Word of God in your heart and His truth becomes more meaningful as you commune with the Holy Spirit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Fasting	</a:t>
            </a:r>
            <a:br>
              <a:rPr lang="en-US" dirty="0" smtClean="0"/>
            </a:br>
            <a:endParaRPr lang="en-US" dirty="0"/>
          </a:p>
        </p:txBody>
      </p:sp>
      <p:sp>
        <p:nvSpPr>
          <p:cNvPr id="3" name="Content Placeholder 2"/>
          <p:cNvSpPr>
            <a:spLocks noGrp="1"/>
          </p:cNvSpPr>
          <p:nvPr>
            <p:ph idx="1"/>
          </p:nvPr>
        </p:nvSpPr>
        <p:spPr>
          <a:xfrm>
            <a:off x="457200" y="1143000"/>
            <a:ext cx="8229600" cy="4983163"/>
          </a:xfrm>
        </p:spPr>
        <p:txBody>
          <a:bodyPr>
            <a:normAutofit lnSpcReduction="10000"/>
          </a:bodyPr>
          <a:lstStyle/>
          <a:p>
            <a:r>
              <a:rPr lang="en-US" dirty="0" smtClean="0"/>
              <a:t>Self-denial</a:t>
            </a:r>
          </a:p>
          <a:p>
            <a:r>
              <a:rPr lang="en-US" dirty="0" smtClean="0"/>
              <a:t>Spiritual and physical discipline</a:t>
            </a:r>
          </a:p>
          <a:p>
            <a:r>
              <a:rPr lang="en-US" dirty="0" smtClean="0"/>
              <a:t>“..opens the way for the outpouring of the Spirit and the restoration of God’s house. Fasting in this age of the absent Bridegroom is in expectation of His return.  Soon there will be the midnight cry, ‘Behold, the bridegroom! Come out to meet him.’ It will be too late then to fast and to pray. The time is now. “</a:t>
            </a:r>
          </a:p>
          <a:p>
            <a:pPr>
              <a:buNone/>
            </a:pPr>
            <a:r>
              <a:rPr lang="en-US" dirty="0"/>
              <a:t>	</a:t>
            </a:r>
            <a:r>
              <a:rPr lang="en-US" dirty="0" smtClean="0"/>
              <a:t>	</a:t>
            </a:r>
            <a:r>
              <a:rPr lang="en-US" i="1" dirty="0" smtClean="0"/>
              <a:t>God’s Chosen Fast</a:t>
            </a:r>
            <a:r>
              <a:rPr lang="en-US" dirty="0" smtClean="0"/>
              <a:t>, Arthur Wallis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Fasting		</a:t>
            </a:r>
            <a:endParaRPr lang="en-US" dirty="0"/>
          </a:p>
        </p:txBody>
      </p:sp>
      <p:sp>
        <p:nvSpPr>
          <p:cNvPr id="3" name="Content Placeholder 2"/>
          <p:cNvSpPr>
            <a:spLocks noGrp="1"/>
          </p:cNvSpPr>
          <p:nvPr>
            <p:ph idx="1"/>
          </p:nvPr>
        </p:nvSpPr>
        <p:spPr/>
        <p:txBody>
          <a:bodyPr>
            <a:normAutofit/>
          </a:bodyPr>
          <a:lstStyle/>
          <a:p>
            <a:r>
              <a:rPr lang="en-US" sz="3600" dirty="0" smtClean="0"/>
              <a:t>Transforms your prayer life</a:t>
            </a:r>
          </a:p>
          <a:p>
            <a:r>
              <a:rPr lang="en-US" sz="3600" dirty="0" smtClean="0"/>
              <a:t>Results in a dynamic personal revival </a:t>
            </a:r>
          </a:p>
          <a:p>
            <a:r>
              <a:rPr lang="en-US" sz="3600" dirty="0" smtClean="0"/>
              <a:t>Makes you a channel of revival to others</a:t>
            </a:r>
          </a:p>
          <a:p>
            <a:r>
              <a:rPr lang="en-US" sz="3600" dirty="0" smtClean="0"/>
              <a:t>Enables the Holy Spirit to reveal your true spiritual condition</a:t>
            </a:r>
          </a:p>
          <a:p>
            <a:r>
              <a:rPr lang="en-US" sz="3600" dirty="0" smtClean="0"/>
              <a:t>Quickens the Word of God in your heart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Fasts	</a:t>
            </a:r>
            <a:endParaRPr lang="en-US" dirty="0"/>
          </a:p>
        </p:txBody>
      </p:sp>
      <p:sp>
        <p:nvSpPr>
          <p:cNvPr id="3" name="Content Placeholder 2"/>
          <p:cNvSpPr>
            <a:spLocks noGrp="1"/>
          </p:cNvSpPr>
          <p:nvPr>
            <p:ph idx="1"/>
          </p:nvPr>
        </p:nvSpPr>
        <p:spPr/>
        <p:txBody>
          <a:bodyPr/>
          <a:lstStyle/>
          <a:p>
            <a:r>
              <a:rPr lang="en-US" dirty="0" smtClean="0"/>
              <a:t>Normal or Regular</a:t>
            </a:r>
          </a:p>
          <a:p>
            <a:r>
              <a:rPr lang="en-US" dirty="0" smtClean="0"/>
              <a:t>Absolute or Full</a:t>
            </a:r>
          </a:p>
          <a:p>
            <a:r>
              <a:rPr lang="en-US" dirty="0" smtClean="0"/>
              <a:t>Partial</a:t>
            </a:r>
          </a:p>
          <a:p>
            <a:r>
              <a:rPr lang="en-US" dirty="0" smtClean="0"/>
              <a:t>Other self-denial	</a:t>
            </a:r>
          </a:p>
          <a:p>
            <a:pPr lvl="1"/>
            <a:r>
              <a:rPr lang="en-US" dirty="0" smtClean="0"/>
              <a:t>In marriage, sexual fast (1 Corinthians 7:3-6)</a:t>
            </a:r>
          </a:p>
          <a:p>
            <a:pPr lvl="1"/>
            <a:r>
              <a:rPr lang="en-US" dirty="0" smtClean="0"/>
              <a:t>Social media</a:t>
            </a:r>
          </a:p>
          <a:p>
            <a:pPr lvl="1"/>
            <a:r>
              <a:rPr lang="en-US" dirty="0" smtClean="0"/>
              <a:t>Technology-TV, phones, videogames</a:t>
            </a:r>
          </a:p>
          <a:p>
            <a:endParaRPr lang="en-US"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Contraindications to Fasting	</a:t>
            </a:r>
            <a:endParaRPr lang="en-US" dirty="0"/>
          </a:p>
        </p:txBody>
      </p:sp>
      <p:sp>
        <p:nvSpPr>
          <p:cNvPr id="3" name="Content Placeholder 2"/>
          <p:cNvSpPr>
            <a:spLocks noGrp="1"/>
          </p:cNvSpPr>
          <p:nvPr>
            <p:ph idx="1"/>
          </p:nvPr>
        </p:nvSpPr>
        <p:spPr/>
        <p:txBody>
          <a:bodyPr/>
          <a:lstStyle/>
          <a:p>
            <a:r>
              <a:rPr lang="en-US" dirty="0" smtClean="0"/>
              <a:t>Pregnant or Nursing Mothers</a:t>
            </a:r>
          </a:p>
          <a:p>
            <a:r>
              <a:rPr lang="en-US" dirty="0" smtClean="0"/>
              <a:t>Those with Eating Disorders</a:t>
            </a:r>
          </a:p>
          <a:p>
            <a:r>
              <a:rPr lang="en-US" dirty="0" smtClean="0"/>
              <a:t>Those with diagnosed illnesses and/or Taking Prescription Medications</a:t>
            </a:r>
          </a:p>
          <a:p>
            <a:pPr lvl="1"/>
            <a:r>
              <a:rPr lang="en-US" dirty="0" smtClean="0"/>
              <a:t>Diabetes, High Blood Pressure, Anemia, Kidney or Liver Disease, Ulcers, Cancer*, Heart Disease</a:t>
            </a:r>
          </a:p>
          <a:p>
            <a:pPr lvl="1">
              <a:buNone/>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Ease into a Fast</a:t>
            </a:r>
            <a:endParaRPr lang="en-US" dirty="0"/>
          </a:p>
        </p:txBody>
      </p:sp>
      <p:sp>
        <p:nvSpPr>
          <p:cNvPr id="3" name="Content Placeholder 2"/>
          <p:cNvSpPr>
            <a:spLocks noGrp="1"/>
          </p:cNvSpPr>
          <p:nvPr>
            <p:ph idx="1"/>
          </p:nvPr>
        </p:nvSpPr>
        <p:spPr/>
        <p:txBody>
          <a:bodyPr/>
          <a:lstStyle/>
          <a:p>
            <a:r>
              <a:rPr lang="en-US" dirty="0" smtClean="0"/>
              <a:t>Increase fresh fruits and raw vegetables, juices, and oatmeal</a:t>
            </a:r>
          </a:p>
          <a:p>
            <a:r>
              <a:rPr lang="en-US" dirty="0" smtClean="0"/>
              <a:t>Eat smaller meals</a:t>
            </a:r>
          </a:p>
          <a:p>
            <a:r>
              <a:rPr lang="en-US" dirty="0" smtClean="0"/>
              <a:t>Avoid high-fat and sugary foods</a:t>
            </a:r>
          </a:p>
          <a:p>
            <a:r>
              <a:rPr lang="en-US" dirty="0" smtClean="0"/>
              <a:t>Commit and determine the length</a:t>
            </a:r>
            <a:endParaRPr lang="en-US" dirty="0"/>
          </a:p>
          <a:p>
            <a:r>
              <a:rPr lang="en-US" dirty="0" smtClean="0"/>
              <a:t>Medical Check up with your Doctor</a:t>
            </a:r>
          </a:p>
          <a:p>
            <a:r>
              <a:rPr lang="en-US" dirty="0" smtClean="0"/>
              <a:t>PRAY/STUDY THE BIBLE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During the Fast</a:t>
            </a:r>
            <a:endParaRPr lang="en-US" dirty="0"/>
          </a:p>
        </p:txBody>
      </p:sp>
      <p:sp>
        <p:nvSpPr>
          <p:cNvPr id="3" name="Content Placeholder 2"/>
          <p:cNvSpPr>
            <a:spLocks noGrp="1"/>
          </p:cNvSpPr>
          <p:nvPr>
            <p:ph idx="1"/>
          </p:nvPr>
        </p:nvSpPr>
        <p:spPr/>
        <p:txBody>
          <a:bodyPr>
            <a:normAutofit lnSpcReduction="10000"/>
          </a:bodyPr>
          <a:lstStyle/>
          <a:p>
            <a:r>
              <a:rPr lang="en-US" dirty="0" smtClean="0"/>
              <a:t>Drink plenty of water (distilled/filtered/purified)</a:t>
            </a:r>
          </a:p>
          <a:p>
            <a:r>
              <a:rPr lang="en-US" dirty="0" smtClean="0"/>
              <a:t>Avoid caffeine and sugary drinks and artificial sweeteners</a:t>
            </a:r>
          </a:p>
          <a:p>
            <a:r>
              <a:rPr lang="en-US" dirty="0" smtClean="0"/>
              <a:t>Detoxification symptoms</a:t>
            </a:r>
          </a:p>
          <a:p>
            <a:pPr lvl="1"/>
            <a:r>
              <a:rPr lang="en-US" dirty="0" smtClean="0"/>
              <a:t>Bowels: consider taking fiber, WATER, WATER</a:t>
            </a:r>
          </a:p>
          <a:p>
            <a:pPr lvl="1"/>
            <a:r>
              <a:rPr lang="en-US" dirty="0" smtClean="0"/>
              <a:t>Kidneys: WATER, vegetable&gt;fruit juices, Broth</a:t>
            </a:r>
          </a:p>
          <a:p>
            <a:pPr lvl="1"/>
            <a:r>
              <a:rPr lang="en-US" dirty="0" smtClean="0"/>
              <a:t>Lungs: leisurely walks (~30 </a:t>
            </a:r>
            <a:r>
              <a:rPr lang="en-US" dirty="0" err="1" smtClean="0"/>
              <a:t>mins</a:t>
            </a:r>
            <a:r>
              <a:rPr lang="en-US" dirty="0" smtClean="0"/>
              <a:t>), Deep breathing</a:t>
            </a:r>
          </a:p>
          <a:p>
            <a:pPr lvl="1"/>
            <a:r>
              <a:rPr lang="en-US" dirty="0" smtClean="0"/>
              <a:t>Skin: natural body brush/</a:t>
            </a:r>
            <a:r>
              <a:rPr lang="en-US" dirty="0" err="1" smtClean="0"/>
              <a:t>loofah</a:t>
            </a:r>
            <a:r>
              <a:rPr lang="en-US" dirty="0"/>
              <a:t> </a:t>
            </a:r>
            <a:endParaRPr lang="en-US" dirty="0" smtClean="0"/>
          </a:p>
          <a:p>
            <a:pPr lvl="1"/>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Month of Revivals</a:t>
            </a:r>
            <a:endParaRPr lang="en-US" dirty="0"/>
          </a:p>
        </p:txBody>
      </p:sp>
      <p:sp>
        <p:nvSpPr>
          <p:cNvPr id="3" name="Content Placeholder 2"/>
          <p:cNvSpPr>
            <a:spLocks noGrp="1"/>
          </p:cNvSpPr>
          <p:nvPr>
            <p:ph idx="1"/>
          </p:nvPr>
        </p:nvSpPr>
        <p:spPr/>
        <p:txBody>
          <a:bodyPr/>
          <a:lstStyle/>
          <a:p>
            <a:r>
              <a:rPr lang="en-US" dirty="0" smtClean="0"/>
              <a:t>Are You Distracted?</a:t>
            </a:r>
          </a:p>
          <a:p>
            <a:r>
              <a:rPr lang="en-US" dirty="0" smtClean="0"/>
              <a:t>Importance of Forgiveness</a:t>
            </a:r>
          </a:p>
          <a:p>
            <a:r>
              <a:rPr lang="en-US" dirty="0" smtClean="0"/>
              <a:t>Worship</a:t>
            </a:r>
          </a:p>
          <a:p>
            <a:r>
              <a:rPr lang="en-US" dirty="0" smtClean="0"/>
              <a:t>Because You Are Anointed</a:t>
            </a:r>
          </a:p>
          <a:p>
            <a:r>
              <a:rPr lang="en-US" dirty="0" smtClean="0"/>
              <a:t>Are you Profitable for the Work?</a:t>
            </a:r>
          </a:p>
          <a:p>
            <a:r>
              <a:rPr lang="en-US" dirty="0" smtClean="0"/>
              <a:t>The Gospel</a:t>
            </a:r>
          </a:p>
          <a:p>
            <a:r>
              <a:rPr lang="en-US" dirty="0" smtClean="0"/>
              <a:t>‘Have Your Way’ Faith</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DURING THE FAST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Pray with  a goal, keep a written journal</a:t>
            </a:r>
          </a:p>
          <a:p>
            <a:r>
              <a:rPr lang="en-US" dirty="0" smtClean="0"/>
              <a:t>Pray and fast with expectation</a:t>
            </a:r>
          </a:p>
          <a:p>
            <a:pPr lvl="1"/>
            <a:r>
              <a:rPr lang="en-US" dirty="0" smtClean="0"/>
              <a:t>Daniel 10: 1-2</a:t>
            </a:r>
          </a:p>
          <a:p>
            <a:r>
              <a:rPr lang="en-US" dirty="0" smtClean="0"/>
              <a:t>Prepare for those obstacles/temptations</a:t>
            </a:r>
          </a:p>
          <a:p>
            <a:r>
              <a:rPr lang="en-US" dirty="0" smtClean="0"/>
              <a:t>Don’t give in to condemnation if you slip.</a:t>
            </a:r>
          </a:p>
          <a:p>
            <a:r>
              <a:rPr lang="en-US" dirty="0" smtClean="0"/>
              <a:t>Don’t make excuses. </a:t>
            </a:r>
          </a:p>
          <a:p>
            <a:r>
              <a:rPr lang="en-US" dirty="0" smtClean="0"/>
              <a:t>REST. Enter into His rest.</a:t>
            </a:r>
          </a:p>
          <a:p>
            <a:r>
              <a:rPr lang="en-US" dirty="0" smtClean="0"/>
              <a:t>Wait for your breakthrough.</a:t>
            </a:r>
          </a:p>
          <a:p>
            <a:pPr lvl="1"/>
            <a:r>
              <a:rPr lang="en-US" dirty="0" smtClean="0"/>
              <a:t>May occur after the fast. </a:t>
            </a:r>
          </a:p>
          <a:p>
            <a:pPr lvl="1"/>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Breaking The Fast</a:t>
            </a:r>
            <a:endParaRPr lang="en-US" dirty="0"/>
          </a:p>
        </p:txBody>
      </p:sp>
      <p:sp>
        <p:nvSpPr>
          <p:cNvPr id="3" name="Content Placeholder 2"/>
          <p:cNvSpPr>
            <a:spLocks noGrp="1"/>
          </p:cNvSpPr>
          <p:nvPr>
            <p:ph idx="1"/>
          </p:nvPr>
        </p:nvSpPr>
        <p:spPr/>
        <p:txBody>
          <a:bodyPr>
            <a:normAutofit/>
          </a:bodyPr>
          <a:lstStyle/>
          <a:p>
            <a:r>
              <a:rPr lang="en-US" dirty="0" smtClean="0"/>
              <a:t>GRADUAL process</a:t>
            </a:r>
          </a:p>
          <a:p>
            <a:r>
              <a:rPr lang="en-US" dirty="0" smtClean="0"/>
              <a:t>Fruits/vegetables-raw, steamed </a:t>
            </a:r>
          </a:p>
          <a:p>
            <a:pPr lvl="1"/>
            <a:r>
              <a:rPr lang="en-US" dirty="0" smtClean="0"/>
              <a:t>(except bananas)</a:t>
            </a:r>
          </a:p>
          <a:p>
            <a:r>
              <a:rPr lang="en-US" dirty="0" smtClean="0"/>
              <a:t> Vegetable/fruit juices</a:t>
            </a:r>
          </a:p>
          <a:p>
            <a:r>
              <a:rPr lang="en-US" dirty="0" smtClean="0"/>
              <a:t>Broths</a:t>
            </a:r>
          </a:p>
          <a:p>
            <a:r>
              <a:rPr lang="en-US" dirty="0" smtClean="0"/>
              <a:t>1 day of recovery for every 4 days of fasting</a:t>
            </a:r>
          </a:p>
          <a:p>
            <a:r>
              <a:rPr lang="en-US" dirty="0" smtClean="0"/>
              <a:t>Avoid processed and heavy foods during this time</a:t>
            </a:r>
          </a:p>
          <a:p>
            <a:endParaRPr lang="en-US"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 the Fast</a:t>
            </a:r>
            <a:endParaRPr lang="en-US" dirty="0"/>
          </a:p>
        </p:txBody>
      </p:sp>
      <p:sp>
        <p:nvSpPr>
          <p:cNvPr id="3" name="Content Placeholder 2"/>
          <p:cNvSpPr>
            <a:spLocks noGrp="1"/>
          </p:cNvSpPr>
          <p:nvPr>
            <p:ph idx="1"/>
          </p:nvPr>
        </p:nvSpPr>
        <p:spPr/>
        <p:txBody>
          <a:bodyPr/>
          <a:lstStyle/>
          <a:p>
            <a:r>
              <a:rPr lang="en-US" dirty="0" smtClean="0"/>
              <a:t>Book of Remembrance</a:t>
            </a:r>
          </a:p>
          <a:p>
            <a:endParaRPr lang="en-US" dirty="0"/>
          </a:p>
          <a:p>
            <a:r>
              <a:rPr lang="en-US" dirty="0" smtClean="0"/>
              <a:t>Scriptural References of people who fasted: </a:t>
            </a:r>
          </a:p>
          <a:p>
            <a:pPr lvl="1"/>
            <a:r>
              <a:rPr lang="en-US" dirty="0" smtClean="0"/>
              <a:t>Group 1: Genesis-1 Chronicles</a:t>
            </a:r>
          </a:p>
          <a:p>
            <a:pPr lvl="1"/>
            <a:r>
              <a:rPr lang="en-US" dirty="0" smtClean="0"/>
              <a:t>Group 2: 2 Chronicles-Malachi</a:t>
            </a:r>
          </a:p>
          <a:p>
            <a:pPr lvl="1"/>
            <a:r>
              <a:rPr lang="en-US" dirty="0" smtClean="0"/>
              <a:t>Group 3: New Testament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Have Your Way Faith</a:t>
            </a:r>
            <a:endParaRPr lang="en-US" dirty="0"/>
          </a:p>
        </p:txBody>
      </p:sp>
      <p:sp>
        <p:nvSpPr>
          <p:cNvPr id="3" name="Content Placeholder 2"/>
          <p:cNvSpPr>
            <a:spLocks noGrp="1"/>
          </p:cNvSpPr>
          <p:nvPr>
            <p:ph idx="1"/>
          </p:nvPr>
        </p:nvSpPr>
        <p:spPr/>
        <p:txBody>
          <a:bodyPr>
            <a:normAutofit/>
          </a:bodyPr>
          <a:lstStyle/>
          <a:p>
            <a:r>
              <a:rPr lang="en-US" sz="4000" dirty="0" smtClean="0"/>
              <a:t>Therefore being justified by faith, we have peace with God through our Lord Jesus Christ:  By whom also we have access by faith into this grace wherein we stand, and rejoice in hope of the glory of God. </a:t>
            </a:r>
          </a:p>
          <a:p>
            <a:pPr lvl="1"/>
            <a:r>
              <a:rPr lang="en-US" b="1" dirty="0" smtClean="0"/>
              <a:t>Romans 5: 1-2</a:t>
            </a:r>
            <a:endParaRPr lang="en-US" b="1"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PRAISE</a:t>
            </a:r>
            <a:endParaRPr lang="en-US" dirty="0"/>
          </a:p>
        </p:txBody>
      </p:sp>
      <p:sp>
        <p:nvSpPr>
          <p:cNvPr id="3" name="Content Placeholder 2"/>
          <p:cNvSpPr>
            <a:spLocks noGrp="1"/>
          </p:cNvSpPr>
          <p:nvPr>
            <p:ph idx="1"/>
          </p:nvPr>
        </p:nvSpPr>
        <p:spPr/>
        <p:txBody>
          <a:bodyPr/>
          <a:lstStyle/>
          <a:p>
            <a:r>
              <a:rPr lang="en-US" sz="4000" dirty="0" smtClean="0"/>
              <a:t>Though he slay me, yet will I trust in him: but I will maintain mine own ways before him. He also shall be my salvation: for an hypocrite shall not come before him. </a:t>
            </a:r>
          </a:p>
          <a:p>
            <a:pPr lvl="1"/>
            <a:r>
              <a:rPr lang="en-US" sz="3600" b="1" dirty="0" smtClean="0"/>
              <a:t>Job 13:15</a:t>
            </a:r>
            <a:endParaRPr lang="en-US" sz="3600" b="1"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PRAISE</a:t>
            </a:r>
            <a:endParaRPr lang="en-US" dirty="0"/>
          </a:p>
        </p:txBody>
      </p:sp>
      <p:sp>
        <p:nvSpPr>
          <p:cNvPr id="3" name="Content Placeholder 2"/>
          <p:cNvSpPr>
            <a:spLocks noGrp="1"/>
          </p:cNvSpPr>
          <p:nvPr>
            <p:ph idx="1"/>
          </p:nvPr>
        </p:nvSpPr>
        <p:spPr>
          <a:xfrm>
            <a:off x="457200" y="1371600"/>
            <a:ext cx="8229600" cy="4525963"/>
          </a:xfrm>
        </p:spPr>
        <p:txBody>
          <a:bodyPr>
            <a:noAutofit/>
          </a:bodyPr>
          <a:lstStyle/>
          <a:p>
            <a:r>
              <a:rPr lang="en-US" sz="3600" dirty="0" smtClean="0"/>
              <a:t>Although the fig tree shall not blossom, neither shall fruit be in the vines; the </a:t>
            </a:r>
            <a:r>
              <a:rPr lang="en-US" sz="3600" dirty="0" err="1" smtClean="0"/>
              <a:t>labour</a:t>
            </a:r>
            <a:r>
              <a:rPr lang="en-US" sz="3600" dirty="0" smtClean="0"/>
              <a:t> of the olive shall fail, and the fields shall yield no meat; the flock shall be cut off from the fold, and there shall be no herd in the stalls:  Yet I will rejoice in the Lord, I will joy in the God of my salvation. The Lord God is my strength, </a:t>
            </a:r>
          </a:p>
          <a:p>
            <a:pPr lvl="1"/>
            <a:r>
              <a:rPr lang="en-US" sz="3600" b="1" dirty="0" err="1" smtClean="0"/>
              <a:t>Habukkuk</a:t>
            </a:r>
            <a:r>
              <a:rPr lang="en-US" sz="3600" b="1" dirty="0" smtClean="0"/>
              <a:t> 3:17-18</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PRAISE	</a:t>
            </a:r>
            <a:endParaRPr lang="en-US" dirty="0"/>
          </a:p>
        </p:txBody>
      </p:sp>
      <p:sp>
        <p:nvSpPr>
          <p:cNvPr id="3" name="Content Placeholder 2"/>
          <p:cNvSpPr>
            <a:spLocks noGrp="1"/>
          </p:cNvSpPr>
          <p:nvPr>
            <p:ph idx="1"/>
          </p:nvPr>
        </p:nvSpPr>
        <p:spPr>
          <a:xfrm>
            <a:off x="457200" y="1295400"/>
            <a:ext cx="8229600" cy="4830763"/>
          </a:xfrm>
        </p:spPr>
        <p:txBody>
          <a:bodyPr>
            <a:normAutofit lnSpcReduction="10000"/>
          </a:bodyPr>
          <a:lstStyle/>
          <a:p>
            <a:pPr>
              <a:buNone/>
            </a:pPr>
            <a:r>
              <a:rPr lang="en-US" dirty="0" smtClean="0"/>
              <a:t>I will love thee, O Lord, my strength.  The Lord is my rock, and my fortress, and my deliverer; my God, my strength, in whom I will trust; my buckler, and the horn of my salvation, and my high tower. I will call upon the Lord, who is worthy to be praised: so shall I be saved from mine enemies. </a:t>
            </a:r>
          </a:p>
          <a:p>
            <a:pPr lvl="1"/>
            <a:r>
              <a:rPr lang="en-US" b="1" dirty="0" smtClean="0"/>
              <a:t>Psalm 18: 1-6</a:t>
            </a:r>
          </a:p>
          <a:p>
            <a:r>
              <a:rPr lang="en-US" dirty="0" smtClean="0"/>
              <a:t>Make a Joyful noise unto the Lord, all ye lands.</a:t>
            </a:r>
          </a:p>
          <a:p>
            <a:pPr lvl="1"/>
            <a:r>
              <a:rPr lang="en-US" b="1" dirty="0" smtClean="0"/>
              <a:t>Psalm 100 </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PRAISE</a:t>
            </a:r>
            <a:endParaRPr lang="en-US" dirty="0"/>
          </a:p>
        </p:txBody>
      </p:sp>
      <p:sp>
        <p:nvSpPr>
          <p:cNvPr id="3" name="Content Placeholder 2"/>
          <p:cNvSpPr>
            <a:spLocks noGrp="1"/>
          </p:cNvSpPr>
          <p:nvPr>
            <p:ph idx="1"/>
          </p:nvPr>
        </p:nvSpPr>
        <p:spPr>
          <a:xfrm>
            <a:off x="457200" y="1219200"/>
            <a:ext cx="8229600" cy="5211763"/>
          </a:xfrm>
        </p:spPr>
        <p:txBody>
          <a:bodyPr>
            <a:normAutofit/>
          </a:bodyPr>
          <a:lstStyle/>
          <a:p>
            <a:r>
              <a:rPr lang="en-US" dirty="0" smtClean="0"/>
              <a:t>Focuses our attention on God</a:t>
            </a:r>
          </a:p>
          <a:p>
            <a:r>
              <a:rPr lang="en-US" dirty="0" smtClean="0"/>
              <a:t>Allows us to recognize His Sovereignty</a:t>
            </a:r>
          </a:p>
          <a:p>
            <a:r>
              <a:rPr lang="en-US" dirty="0" smtClean="0"/>
              <a:t>Causes us to recall the mighty acts of God</a:t>
            </a:r>
          </a:p>
          <a:p>
            <a:r>
              <a:rPr lang="en-US" dirty="0" smtClean="0"/>
              <a:t>Prepares the way for God to release His awesome power in his lives</a:t>
            </a:r>
          </a:p>
          <a:p>
            <a:r>
              <a:rPr lang="en-US" dirty="0" smtClean="0"/>
              <a:t>Enlarges our vision of God</a:t>
            </a:r>
          </a:p>
          <a:p>
            <a:r>
              <a:rPr lang="en-US" dirty="0" smtClean="0"/>
              <a:t>Magnifies his presence</a:t>
            </a:r>
          </a:p>
          <a:p>
            <a:r>
              <a:rPr lang="en-US" dirty="0" smtClean="0"/>
              <a:t>Exalts the name of God</a:t>
            </a:r>
          </a:p>
          <a:p>
            <a:r>
              <a:rPr lang="en-US" dirty="0" smtClean="0"/>
              <a:t>Fills our heart with the joy of the Lord</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of the Trials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Cleansing</a:t>
            </a:r>
          </a:p>
          <a:p>
            <a:r>
              <a:rPr lang="en-US" dirty="0" smtClean="0"/>
              <a:t>Closer Walk with Him</a:t>
            </a:r>
          </a:p>
          <a:p>
            <a:r>
              <a:rPr lang="en-US" dirty="0" smtClean="0"/>
              <a:t>Conforming to the likeness of His Son</a:t>
            </a:r>
          </a:p>
          <a:p>
            <a:r>
              <a:rPr lang="en-US" dirty="0" smtClean="0"/>
              <a:t>Comfort- from Him and through us</a:t>
            </a:r>
          </a:p>
          <a:p>
            <a:pPr lvl="1"/>
            <a:r>
              <a:rPr lang="en-US" b="1" dirty="0" smtClean="0"/>
              <a:t>2 Corinthians 1:3-4</a:t>
            </a:r>
          </a:p>
          <a:p>
            <a:r>
              <a:rPr lang="en-US" dirty="0" smtClean="0"/>
              <a:t>Convicts us-His grace is sufficient (</a:t>
            </a:r>
            <a:r>
              <a:rPr lang="en-US" b="1" dirty="0" smtClean="0"/>
              <a:t>2 </a:t>
            </a:r>
            <a:r>
              <a:rPr lang="en-US" b="1" dirty="0" err="1" smtClean="0"/>
              <a:t>Cor</a:t>
            </a:r>
            <a:r>
              <a:rPr lang="en-US" b="1" dirty="0" smtClean="0"/>
              <a:t> 12:9</a:t>
            </a:r>
            <a:r>
              <a:rPr lang="en-US" dirty="0" smtClean="0"/>
              <a:t>)</a:t>
            </a:r>
          </a:p>
          <a:p>
            <a:r>
              <a:rPr lang="en-US" dirty="0" smtClean="0"/>
              <a:t>Changes us (example of Paul)</a:t>
            </a:r>
          </a:p>
          <a:p>
            <a:r>
              <a:rPr lang="en-US" dirty="0" smtClean="0"/>
              <a:t>Allows us to submit to Him and His will, through our brokenness so that He might live in and through us.</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‘Have Your Way’ Faith</a:t>
            </a:r>
            <a:endParaRPr lang="en-US" dirty="0"/>
          </a:p>
        </p:txBody>
      </p:sp>
      <p:sp>
        <p:nvSpPr>
          <p:cNvPr id="3" name="Content Placeholder 2"/>
          <p:cNvSpPr>
            <a:spLocks noGrp="1"/>
          </p:cNvSpPr>
          <p:nvPr>
            <p:ph idx="1"/>
          </p:nvPr>
        </p:nvSpPr>
        <p:spPr/>
        <p:txBody>
          <a:bodyPr>
            <a:normAutofit/>
          </a:bodyPr>
          <a:lstStyle/>
          <a:p>
            <a:r>
              <a:rPr lang="en-US" dirty="0"/>
              <a:t>So do not throw away your confidence; it will be richly rewarded. You need to persevere so that when you have done the will of God, you will receive what he has promised</a:t>
            </a:r>
            <a:r>
              <a:rPr lang="en-US" dirty="0" smtClean="0"/>
              <a:t>.</a:t>
            </a:r>
            <a:r>
              <a:rPr lang="en-US" baseline="30000" dirty="0"/>
              <a:t> </a:t>
            </a:r>
            <a:endParaRPr lang="en-US" baseline="30000" dirty="0" smtClean="0"/>
          </a:p>
          <a:p>
            <a:endParaRPr lang="en-US" baseline="30000" dirty="0" smtClean="0"/>
          </a:p>
          <a:p>
            <a:r>
              <a:rPr lang="en-US" baseline="30000" dirty="0" smtClean="0"/>
              <a:t> </a:t>
            </a:r>
            <a:r>
              <a:rPr lang="en-US" dirty="0"/>
              <a:t>For</a:t>
            </a:r>
            <a:r>
              <a:rPr lang="en-US" dirty="0" smtClean="0"/>
              <a:t>, “</a:t>
            </a:r>
            <a:r>
              <a:rPr lang="en-US" dirty="0"/>
              <a:t>In just a little while</a:t>
            </a:r>
            <a:r>
              <a:rPr lang="en-US" dirty="0" smtClean="0"/>
              <a:t>, he </a:t>
            </a:r>
            <a:r>
              <a:rPr lang="en-US" dirty="0"/>
              <a:t>who is coming will </a:t>
            </a:r>
            <a:r>
              <a:rPr lang="en-US" dirty="0" smtClean="0"/>
              <a:t>come and </a:t>
            </a:r>
            <a:r>
              <a:rPr lang="en-US" dirty="0"/>
              <a:t>will not delay</a:t>
            </a:r>
            <a:r>
              <a:rPr lang="en-US" dirty="0" smtClean="0"/>
              <a:t>.”</a:t>
            </a:r>
            <a:endParaRPr lang="en-US" dirty="0" smtClean="0">
              <a:hlinkClick r:id="rId2" action="ppaction://hlinkfile" tooltip="Hebrews 10:35-36"/>
            </a:endParaRPr>
          </a:p>
          <a:p>
            <a:r>
              <a:rPr lang="en-US" dirty="0" smtClean="0"/>
              <a:t>Hebrews 10: 35-37 (NIV)</a:t>
            </a:r>
            <a:endParaRPr lang="en-US" dirty="0"/>
          </a:p>
        </p:txBody>
      </p:sp>
    </p:spTree>
    <p:extLst>
      <p:ext uri="{BB962C8B-B14F-4D97-AF65-F5344CB8AC3E}">
        <p14:creationId xmlns:p14="http://schemas.microsoft.com/office/powerpoint/2010/main" val="5291971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‘Have Your Way’ Faith</a:t>
            </a:r>
            <a:endParaRPr lang="en-US" dirty="0"/>
          </a:p>
        </p:txBody>
      </p:sp>
      <p:sp>
        <p:nvSpPr>
          <p:cNvPr id="3" name="Content Placeholder 2"/>
          <p:cNvSpPr>
            <a:spLocks noGrp="1"/>
          </p:cNvSpPr>
          <p:nvPr>
            <p:ph idx="1"/>
          </p:nvPr>
        </p:nvSpPr>
        <p:spPr>
          <a:xfrm>
            <a:off x="457200" y="1600200"/>
            <a:ext cx="8229600" cy="4800600"/>
          </a:xfrm>
        </p:spPr>
        <p:txBody>
          <a:bodyPr>
            <a:normAutofit/>
          </a:bodyPr>
          <a:lstStyle/>
          <a:p>
            <a:r>
              <a:rPr lang="en-US" dirty="0" smtClean="0"/>
              <a:t>Also I heard the voice of the Lord, saying,  Whom shall I send, and who will go for us? Then said I, Here am I; send me.</a:t>
            </a:r>
          </a:p>
          <a:p>
            <a:pPr lvl="1"/>
            <a:r>
              <a:rPr lang="en-US" dirty="0" smtClean="0"/>
              <a:t>  </a:t>
            </a:r>
            <a:r>
              <a:rPr lang="en-US" b="1" dirty="0" smtClean="0"/>
              <a:t>Isaiah 6: 8 (KJV)</a:t>
            </a:r>
          </a:p>
          <a:p>
            <a:r>
              <a:rPr lang="en-US" dirty="0" smtClean="0"/>
              <a:t>I can do all things through Christ which </a:t>
            </a:r>
            <a:r>
              <a:rPr lang="en-US" dirty="0" err="1" smtClean="0"/>
              <a:t>strengtheneth</a:t>
            </a:r>
            <a:r>
              <a:rPr lang="en-US" dirty="0" smtClean="0"/>
              <a:t> me. </a:t>
            </a:r>
          </a:p>
          <a:p>
            <a:pPr lvl="1"/>
            <a:r>
              <a:rPr lang="en-US" b="1" dirty="0" err="1" smtClean="0"/>
              <a:t>Phillipians</a:t>
            </a:r>
            <a:r>
              <a:rPr lang="en-US" b="1" dirty="0" smtClean="0"/>
              <a:t> 4:13 (KJV</a:t>
            </a:r>
            <a:r>
              <a:rPr lang="en-US" dirty="0" smtClean="0"/>
              <a:t>)</a:t>
            </a:r>
          </a:p>
          <a:p>
            <a:pPr lvl="1">
              <a:buNone/>
            </a:pPr>
            <a:endParaRPr lang="en-US" dirty="0" smtClean="0"/>
          </a:p>
          <a:p>
            <a:pPr>
              <a:buNone/>
            </a:pPr>
            <a:endParaRPr lang="en-US" dirty="0" smtClean="0"/>
          </a:p>
          <a:p>
            <a:pPr lvl="1">
              <a:buNone/>
            </a:pPr>
            <a:endParaRPr lang="en-US" dirty="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Have Your Way Faith</a:t>
            </a:r>
            <a:endParaRPr lang="en-US" dirty="0"/>
          </a:p>
        </p:txBody>
      </p:sp>
      <p:sp>
        <p:nvSpPr>
          <p:cNvPr id="3" name="Content Placeholder 2"/>
          <p:cNvSpPr>
            <a:spLocks noGrp="1"/>
          </p:cNvSpPr>
          <p:nvPr>
            <p:ph idx="1"/>
          </p:nvPr>
        </p:nvSpPr>
        <p:spPr/>
        <p:txBody>
          <a:bodyPr/>
          <a:lstStyle/>
          <a:p>
            <a:r>
              <a:rPr lang="en-US" sz="4000" dirty="0" smtClean="0"/>
              <a:t>For me to live is Christ, and to die is gain. </a:t>
            </a:r>
          </a:p>
          <a:p>
            <a:pPr>
              <a:buNone/>
            </a:pPr>
            <a:r>
              <a:rPr lang="en-US" sz="4000" b="1" dirty="0" smtClean="0"/>
              <a:t>Philippians 1:21</a:t>
            </a:r>
          </a:p>
          <a:p>
            <a:r>
              <a:rPr lang="en-US" sz="4000" dirty="0" smtClean="0"/>
              <a:t>…nevertheless not my will, but </a:t>
            </a:r>
            <a:r>
              <a:rPr lang="en-US" sz="4000" dirty="0" err="1" smtClean="0"/>
              <a:t>thine</a:t>
            </a:r>
            <a:r>
              <a:rPr lang="en-US" sz="4000" dirty="0" smtClean="0"/>
              <a:t>, be done.</a:t>
            </a:r>
          </a:p>
          <a:p>
            <a:pPr lvl="1">
              <a:buNone/>
            </a:pPr>
            <a:r>
              <a:rPr lang="en-US" sz="4000" b="1" dirty="0" smtClean="0"/>
              <a:t>Luke 22:42 (KJV)</a:t>
            </a:r>
          </a:p>
          <a:p>
            <a:pPr>
              <a:buNone/>
            </a:pPr>
            <a:endParaRPr lang="en-US" dirty="0"/>
          </a:p>
          <a:p>
            <a:pPr>
              <a:buNone/>
            </a:pP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OCTOBER</a:t>
            </a:r>
            <a:br>
              <a:rPr lang="en-US" dirty="0" smtClean="0"/>
            </a:br>
            <a:r>
              <a:rPr lang="en-US" dirty="0" smtClean="0"/>
              <a:t>Breast Cancer Awareness Month</a:t>
            </a:r>
            <a:endParaRPr lang="en-US" dirty="0"/>
          </a:p>
        </p:txBody>
      </p:sp>
      <p:pic>
        <p:nvPicPr>
          <p:cNvPr id="4" name="Content Placeholder 3" descr="mom and chi bca.jpg"/>
          <p:cNvPicPr>
            <a:picLocks noGrp="1" noChangeAspect="1"/>
          </p:cNvPicPr>
          <p:nvPr>
            <p:ph idx="1"/>
          </p:nvPr>
        </p:nvPicPr>
        <p:blipFill>
          <a:blip r:embed="rId3" cstate="print"/>
          <a:stretch>
            <a:fillRect/>
          </a:stretch>
        </p:blipFill>
        <p:spPr>
          <a:xfrm>
            <a:off x="1524000" y="1752600"/>
            <a:ext cx="6034617" cy="4525963"/>
          </a:xfrm>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62000"/>
          </a:xfrm>
        </p:spPr>
        <p:txBody>
          <a:bodyPr>
            <a:normAutofit fontScale="90000"/>
          </a:bodyPr>
          <a:lstStyle/>
          <a:p>
            <a:r>
              <a:rPr lang="en-US" dirty="0" smtClean="0"/>
              <a:t>Making Strides for Breast Cancer Walk	</a:t>
            </a:r>
            <a:endParaRPr lang="en-US" dirty="0"/>
          </a:p>
        </p:txBody>
      </p:sp>
      <p:sp>
        <p:nvSpPr>
          <p:cNvPr id="3" name="Content Placeholder 2"/>
          <p:cNvSpPr>
            <a:spLocks noGrp="1"/>
          </p:cNvSpPr>
          <p:nvPr>
            <p:ph idx="1"/>
          </p:nvPr>
        </p:nvSpPr>
        <p:spPr/>
        <p:txBody>
          <a:bodyPr/>
          <a:lstStyle/>
          <a:p>
            <a:r>
              <a:rPr lang="en-US" dirty="0" smtClean="0"/>
              <a:t>Downtown Gainesville</a:t>
            </a:r>
          </a:p>
          <a:p>
            <a:r>
              <a:rPr lang="en-US" dirty="0" smtClean="0"/>
              <a:t>Intersection of SE 1</a:t>
            </a:r>
            <a:r>
              <a:rPr lang="en-US" baseline="30000" dirty="0" smtClean="0"/>
              <a:t>st </a:t>
            </a:r>
            <a:r>
              <a:rPr lang="en-US" dirty="0" smtClean="0"/>
              <a:t> St &amp; SE 2</a:t>
            </a:r>
            <a:r>
              <a:rPr lang="en-US" baseline="30000" dirty="0" smtClean="0"/>
              <a:t>nd</a:t>
            </a:r>
            <a:r>
              <a:rPr lang="en-US" dirty="0" smtClean="0"/>
              <a:t> Place</a:t>
            </a:r>
          </a:p>
          <a:p>
            <a:r>
              <a:rPr lang="en-US" dirty="0" smtClean="0"/>
              <a:t>Saturday, October 25, 2014</a:t>
            </a:r>
          </a:p>
          <a:p>
            <a:r>
              <a:rPr lang="en-US" dirty="0" smtClean="0"/>
              <a:t>9:00 am</a:t>
            </a:r>
          </a:p>
          <a:p>
            <a:r>
              <a:rPr lang="en-US" dirty="0" smtClean="0"/>
              <a:t>To sign up: </a:t>
            </a:r>
          </a:p>
          <a:p>
            <a:r>
              <a:rPr lang="en-US" dirty="0" smtClean="0"/>
              <a:t>www.makingstrides.acsevents.org</a:t>
            </a:r>
          </a:p>
          <a:p>
            <a:r>
              <a:rPr lang="en-US" dirty="0" smtClean="0"/>
              <a:t>‘Find an event’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‘Have Your Way’ Faith</a:t>
            </a:r>
            <a:endParaRPr lang="en-US" dirty="0"/>
          </a:p>
        </p:txBody>
      </p:sp>
      <p:sp>
        <p:nvSpPr>
          <p:cNvPr id="3" name="Content Placeholder 2"/>
          <p:cNvSpPr>
            <a:spLocks noGrp="1"/>
          </p:cNvSpPr>
          <p:nvPr>
            <p:ph idx="1"/>
          </p:nvPr>
        </p:nvSpPr>
        <p:spPr/>
        <p:txBody>
          <a:bodyPr/>
          <a:lstStyle/>
          <a:p>
            <a:r>
              <a:rPr lang="en-US" dirty="0" smtClean="0"/>
              <a:t>And we know that all things work together for good to them that love God, to them who are the called according to his purpose. </a:t>
            </a:r>
          </a:p>
          <a:p>
            <a:pPr lvl="1"/>
            <a:r>
              <a:rPr lang="en-US" b="1" dirty="0" smtClean="0"/>
              <a:t>Romans 8:28</a:t>
            </a:r>
            <a:endParaRPr lang="en-US" dirty="0" smtClean="0"/>
          </a:p>
          <a:p>
            <a:r>
              <a:rPr lang="en-US" dirty="0" smtClean="0"/>
              <a:t>Nay, in all these things we are more than conquerors through Him that loved us. </a:t>
            </a:r>
          </a:p>
          <a:p>
            <a:pPr lvl="1"/>
            <a:r>
              <a:rPr lang="en-US" b="1" dirty="0" smtClean="0"/>
              <a:t>Romans 8: 37</a:t>
            </a:r>
          </a:p>
          <a:p>
            <a:pPr lvl="1">
              <a:buNone/>
            </a:pPr>
            <a:endParaRPr lang="en-US" b="1"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Have Your Way Faith</a:t>
            </a:r>
            <a:endParaRPr lang="en-US" dirty="0"/>
          </a:p>
        </p:txBody>
      </p:sp>
      <p:sp>
        <p:nvSpPr>
          <p:cNvPr id="3" name="Content Placeholder 2"/>
          <p:cNvSpPr>
            <a:spLocks noGrp="1"/>
          </p:cNvSpPr>
          <p:nvPr>
            <p:ph idx="1"/>
          </p:nvPr>
        </p:nvSpPr>
        <p:spPr/>
        <p:txBody>
          <a:bodyPr/>
          <a:lstStyle/>
          <a:p>
            <a:r>
              <a:rPr lang="en-US" dirty="0" smtClean="0"/>
              <a:t>The preparations of the heart in man, and the answer of the tongue, is from the Lord. </a:t>
            </a:r>
          </a:p>
          <a:p>
            <a:r>
              <a:rPr lang="en-US" dirty="0" smtClean="0"/>
              <a:t>All the ways of a man are clean in his own eyes; but the Lord </a:t>
            </a:r>
            <a:r>
              <a:rPr lang="en-US" dirty="0" err="1" smtClean="0"/>
              <a:t>weigheth</a:t>
            </a:r>
            <a:r>
              <a:rPr lang="en-US" dirty="0" smtClean="0"/>
              <a:t> the spirits. </a:t>
            </a:r>
          </a:p>
          <a:p>
            <a:r>
              <a:rPr lang="en-US" dirty="0" smtClean="0"/>
              <a:t>Commit thy works unto the Lord, and thy thoughts shall be established. </a:t>
            </a:r>
          </a:p>
          <a:p>
            <a:pPr lvl="1"/>
            <a:r>
              <a:rPr lang="en-US" dirty="0" smtClean="0"/>
              <a:t>Proverbs 16:1-3 (KJV)</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Have Your Way Faith</a:t>
            </a:r>
            <a:endParaRPr lang="en-US" dirty="0"/>
          </a:p>
        </p:txBody>
      </p:sp>
      <p:sp>
        <p:nvSpPr>
          <p:cNvPr id="3" name="Content Placeholder 2"/>
          <p:cNvSpPr>
            <a:spLocks noGrp="1"/>
          </p:cNvSpPr>
          <p:nvPr>
            <p:ph idx="1"/>
          </p:nvPr>
        </p:nvSpPr>
        <p:spPr>
          <a:xfrm>
            <a:off x="457200" y="2209800"/>
            <a:ext cx="8229600" cy="3078163"/>
          </a:xfrm>
        </p:spPr>
        <p:txBody>
          <a:bodyPr/>
          <a:lstStyle/>
          <a:p>
            <a:pPr>
              <a:buNone/>
            </a:pPr>
            <a:r>
              <a:rPr lang="en-US" dirty="0" smtClean="0"/>
              <a:t>	</a:t>
            </a:r>
            <a:r>
              <a:rPr lang="en-US" sz="3600" dirty="0" smtClean="0"/>
              <a:t>A man’s heart </a:t>
            </a:r>
            <a:r>
              <a:rPr lang="en-US" sz="3600" dirty="0" err="1" smtClean="0"/>
              <a:t>deviseth</a:t>
            </a:r>
            <a:r>
              <a:rPr lang="en-US" sz="3600" dirty="0" smtClean="0"/>
              <a:t> his way: but the Lord </a:t>
            </a:r>
            <a:r>
              <a:rPr lang="en-US" sz="3600" dirty="0" err="1" smtClean="0"/>
              <a:t>directeth</a:t>
            </a:r>
            <a:r>
              <a:rPr lang="en-US" sz="3600" dirty="0" smtClean="0"/>
              <a:t> his steps. </a:t>
            </a:r>
          </a:p>
          <a:p>
            <a:pPr>
              <a:buNone/>
            </a:pPr>
            <a:r>
              <a:rPr lang="en-US" dirty="0" smtClean="0"/>
              <a:t>	</a:t>
            </a:r>
            <a:r>
              <a:rPr lang="en-US" b="1" dirty="0" smtClean="0"/>
              <a:t>Proverbs 16:9 (KJV)</a:t>
            </a:r>
            <a:endParaRPr lang="en-US" b="1" dirty="0"/>
          </a:p>
          <a:p>
            <a:pPr>
              <a:buNone/>
            </a:pPr>
            <a:endParaRPr lang="en-US" b="1" dirty="0" smtClean="0"/>
          </a:p>
          <a:p>
            <a:pPr>
              <a:buNone/>
            </a:pPr>
            <a:endParaRPr lang="en-US" b="1"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Have Your Way Faith</a:t>
            </a:r>
            <a:endParaRPr lang="en-US" dirty="0"/>
          </a:p>
        </p:txBody>
      </p:sp>
      <p:sp>
        <p:nvSpPr>
          <p:cNvPr id="3" name="Content Placeholder 2"/>
          <p:cNvSpPr>
            <a:spLocks noGrp="1"/>
          </p:cNvSpPr>
          <p:nvPr>
            <p:ph idx="1"/>
          </p:nvPr>
        </p:nvSpPr>
        <p:spPr>
          <a:xfrm>
            <a:off x="457200" y="2209800"/>
            <a:ext cx="8229600" cy="3078163"/>
          </a:xfrm>
        </p:spPr>
        <p:txBody>
          <a:bodyPr>
            <a:normAutofit/>
          </a:bodyPr>
          <a:lstStyle/>
          <a:p>
            <a:pPr>
              <a:buNone/>
            </a:pPr>
            <a:r>
              <a:rPr lang="en-US" dirty="0" smtClean="0"/>
              <a:t>	</a:t>
            </a:r>
            <a:r>
              <a:rPr lang="en-US" dirty="0"/>
              <a:t> These things I have spoken unto you, that in me ye might have peace. In the world ye shall have tribulation: but be of good cheer; I have overcome the world. </a:t>
            </a:r>
            <a:endParaRPr lang="en-US" dirty="0" smtClean="0"/>
          </a:p>
          <a:p>
            <a:pPr>
              <a:buNone/>
            </a:pPr>
            <a:r>
              <a:rPr lang="en-US" b="1" dirty="0" smtClean="0"/>
              <a:t>		John 16:33</a:t>
            </a:r>
          </a:p>
        </p:txBody>
      </p:sp>
    </p:spTree>
    <p:extLst>
      <p:ext uri="{BB962C8B-B14F-4D97-AF65-F5344CB8AC3E}">
        <p14:creationId xmlns:p14="http://schemas.microsoft.com/office/powerpoint/2010/main" val="17795850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happens when it doesn’t look like it’s “supposed to”?</a:t>
            </a:r>
            <a:endParaRPr lang="en-US" dirty="0"/>
          </a:p>
        </p:txBody>
      </p:sp>
      <p:sp>
        <p:nvSpPr>
          <p:cNvPr id="3" name="Content Placeholder 2"/>
          <p:cNvSpPr>
            <a:spLocks noGrp="1"/>
          </p:cNvSpPr>
          <p:nvPr>
            <p:ph idx="1"/>
          </p:nvPr>
        </p:nvSpPr>
        <p:spPr/>
        <p:txBody>
          <a:bodyPr>
            <a:normAutofit/>
          </a:bodyPr>
          <a:lstStyle/>
          <a:p>
            <a:r>
              <a:rPr lang="en-US" sz="3600" dirty="0" smtClean="0"/>
              <a:t>Not only so, but we also glory in our sufferings, because we know that suffering produces perseverance; perseverance, character; and character, hope. </a:t>
            </a:r>
          </a:p>
          <a:p>
            <a:pPr lvl="1"/>
            <a:r>
              <a:rPr lang="en-US" sz="3200" b="1" dirty="0" smtClean="0"/>
              <a:t>Romans 5:3-4 (NIV)</a:t>
            </a:r>
          </a:p>
          <a:p>
            <a:pPr>
              <a:buNone/>
            </a:pPr>
            <a:endParaRPr lang="en-US" dirty="0" smtClean="0"/>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3900" dirty="0"/>
              <a:t>If thou faint in the day of adversity, thy strength is small.</a:t>
            </a:r>
          </a:p>
          <a:p>
            <a:pPr lvl="1"/>
            <a:r>
              <a:rPr lang="en-US" sz="3200" b="1" dirty="0"/>
              <a:t>Proverbs 24:1  (KJV)</a:t>
            </a:r>
          </a:p>
          <a:p>
            <a:endParaRPr lang="en-US" dirty="0" smtClean="0"/>
          </a:p>
          <a:p>
            <a:r>
              <a:rPr lang="en-US" dirty="0" smtClean="0"/>
              <a:t>Saying</a:t>
            </a:r>
            <a:r>
              <a:rPr lang="en-US" dirty="0"/>
              <a:t>, Father, if thou be willing, remove  this cup from me…</a:t>
            </a:r>
          </a:p>
          <a:p>
            <a:pPr>
              <a:buNone/>
            </a:pPr>
            <a:r>
              <a:rPr lang="en-US" sz="2800" b="1" dirty="0"/>
              <a:t>    Luke 22:42 (KJV)</a:t>
            </a:r>
          </a:p>
          <a:p>
            <a:endParaRPr lang="en-US" dirty="0"/>
          </a:p>
        </p:txBody>
      </p:sp>
    </p:spTree>
    <p:extLst>
      <p:ext uri="{BB962C8B-B14F-4D97-AF65-F5344CB8AC3E}">
        <p14:creationId xmlns:p14="http://schemas.microsoft.com/office/powerpoint/2010/main" val="33292029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544</TotalTime>
  <Words>2362</Words>
  <Application>Microsoft Office PowerPoint</Application>
  <PresentationFormat>On-screen Show (4:3)</PresentationFormat>
  <Paragraphs>243</Paragraphs>
  <Slides>32</Slides>
  <Notes>31</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‘Have Your Way’ Faith</vt:lpstr>
      <vt:lpstr>Month of Revivals</vt:lpstr>
      <vt:lpstr>‘Have Your Way’ Faith</vt:lpstr>
      <vt:lpstr>‘Have Your Way’ Faith</vt:lpstr>
      <vt:lpstr>Have Your Way Faith</vt:lpstr>
      <vt:lpstr>Have Your Way Faith</vt:lpstr>
      <vt:lpstr>Have Your Way Faith</vt:lpstr>
      <vt:lpstr>What happens when it doesn’t look like it’s “supposed to”?</vt:lpstr>
      <vt:lpstr>PowerPoint Presentation</vt:lpstr>
      <vt:lpstr>When bad things happen to Good people</vt:lpstr>
      <vt:lpstr>Fasting</vt:lpstr>
      <vt:lpstr>Fasting</vt:lpstr>
      <vt:lpstr>Fasting  </vt:lpstr>
      <vt:lpstr>Fasting  </vt:lpstr>
      <vt:lpstr>Fasting  </vt:lpstr>
      <vt:lpstr>Types of Fasts </vt:lpstr>
      <vt:lpstr>Contraindications to Fasting </vt:lpstr>
      <vt:lpstr>Ease into a Fast</vt:lpstr>
      <vt:lpstr>During the Fast</vt:lpstr>
      <vt:lpstr>DURING THE FAST</vt:lpstr>
      <vt:lpstr>Breaking The Fast</vt:lpstr>
      <vt:lpstr>After the Fast</vt:lpstr>
      <vt:lpstr>Have Your Way Faith</vt:lpstr>
      <vt:lpstr>PRAISE</vt:lpstr>
      <vt:lpstr>PRAISE</vt:lpstr>
      <vt:lpstr>PRAISE </vt:lpstr>
      <vt:lpstr>PRAISE</vt:lpstr>
      <vt:lpstr>Purpose of the Trials</vt:lpstr>
      <vt:lpstr>‘Have Your Way’ Faith</vt:lpstr>
      <vt:lpstr>Have Your Way Faith</vt:lpstr>
      <vt:lpstr>OCTOBER Breast Cancer Awareness Month</vt:lpstr>
      <vt:lpstr>Making Strides for Breast Cancer Walk </vt:lpstr>
    </vt:vector>
  </TitlesOfParts>
  <Company>Arkansas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‘Have Your Way In Me’ Faith</dc:title>
  <dc:creator>FIDELIS</dc:creator>
  <cp:lastModifiedBy>vhanflscotth</cp:lastModifiedBy>
  <cp:revision>9</cp:revision>
  <cp:lastPrinted>2014-09-24T21:02:07Z</cp:lastPrinted>
  <dcterms:created xsi:type="dcterms:W3CDTF">2014-09-23T22:42:30Z</dcterms:created>
  <dcterms:modified xsi:type="dcterms:W3CDTF">2014-09-24T21:02:15Z</dcterms:modified>
</cp:coreProperties>
</file>