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handoutMasterIdLst>
    <p:handoutMasterId r:id="rId18"/>
  </p:handoutMasterIdLst>
  <p:sldIdLst>
    <p:sldId id="256" r:id="rId2"/>
    <p:sldId id="287" r:id="rId3"/>
    <p:sldId id="285" r:id="rId4"/>
    <p:sldId id="265" r:id="rId5"/>
    <p:sldId id="291" r:id="rId6"/>
    <p:sldId id="266" r:id="rId7"/>
    <p:sldId id="267" r:id="rId8"/>
    <p:sldId id="292" r:id="rId9"/>
    <p:sldId id="268" r:id="rId10"/>
    <p:sldId id="269" r:id="rId11"/>
    <p:sldId id="289" r:id="rId12"/>
    <p:sldId id="288" r:id="rId13"/>
    <p:sldId id="290" r:id="rId14"/>
    <p:sldId id="276" r:id="rId15"/>
    <p:sldId id="280" r:id="rId16"/>
    <p:sldId id="275" r:id="rId17"/>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31" autoAdjust="0"/>
    <p:restoredTop sz="94660"/>
  </p:normalViewPr>
  <p:slideViewPr>
    <p:cSldViewPr>
      <p:cViewPr varScale="1">
        <p:scale>
          <a:sx n="64" d="100"/>
          <a:sy n="64" d="100"/>
        </p:scale>
        <p:origin x="1572" y="72"/>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09EA5998-29E4-4FE1-8759-4200B84513CF}" type="datetimeFigureOut">
              <a:rPr lang="en-US" smtClean="0"/>
              <a:t>12/6/2017</a:t>
            </a:fld>
            <a:endParaRPr lang="en-US" dirty="0"/>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34472476-3605-4137-8286-BCEA60457760}" type="slidenum">
              <a:rPr lang="en-US" smtClean="0"/>
              <a:t>‹#›</a:t>
            </a:fld>
            <a:endParaRPr lang="en-US" dirty="0"/>
          </a:p>
        </p:txBody>
      </p:sp>
    </p:spTree>
    <p:extLst>
      <p:ext uri="{BB962C8B-B14F-4D97-AF65-F5344CB8AC3E}">
        <p14:creationId xmlns:p14="http://schemas.microsoft.com/office/powerpoint/2010/main" val="99676789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0096F6-F12B-44F7-8B5F-A7E3E187F28C}"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1462874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90096F6-F12B-44F7-8B5F-A7E3E187F28C}"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18491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790096F6-F12B-44F7-8B5F-A7E3E187F28C}"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11772437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790096F6-F12B-44F7-8B5F-A7E3E187F28C}" type="datetimeFigureOut">
              <a:rPr lang="en-US" smtClean="0"/>
              <a:t>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2090395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0096F6-F12B-44F7-8B5F-A7E3E187F28C}"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39285824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0096F6-F12B-44F7-8B5F-A7E3E187F28C}"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1964709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0096F6-F12B-44F7-8B5F-A7E3E187F28C}"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2073951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0096F6-F12B-44F7-8B5F-A7E3E187F28C}" type="datetimeFigureOut">
              <a:rPr lang="en-US" smtClean="0"/>
              <a:t>12/6/2017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1947201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0096F6-F12B-44F7-8B5F-A7E3E187F28C}"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2978056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0096F6-F12B-44F7-8B5F-A7E3E187F28C}" type="datetimeFigureOut">
              <a:rPr lang="en-US" smtClean="0"/>
              <a:t>12/6/2017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3476940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0096F6-F12B-44F7-8B5F-A7E3E187F28C}" type="datetimeFigureOut">
              <a:rPr lang="en-US" smtClean="0"/>
              <a:t>12/6/2017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144865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0096F6-F12B-44F7-8B5F-A7E3E187F28C}" type="datetimeFigureOut">
              <a:rPr lang="en-US" smtClean="0"/>
              <a:t>12/6/2017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2903580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90096F6-F12B-44F7-8B5F-A7E3E187F28C}" type="datetimeFigureOut">
              <a:rPr lang="en-US" smtClean="0"/>
              <a:t>12/6/2017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2443680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2914357" y="6041361"/>
            <a:ext cx="732659" cy="365125"/>
          </a:xfrm>
        </p:spPr>
        <p:txBody>
          <a:bodyPr/>
          <a:lstStyle/>
          <a:p>
            <a:fld id="{790096F6-F12B-44F7-8B5F-A7E3E187F28C}" type="datetimeFigureOut">
              <a:rPr lang="en-US" smtClean="0"/>
              <a:t>12/6/2017</a:t>
            </a:fld>
            <a:endParaRPr lang="en-US" dirty="0"/>
          </a:p>
        </p:txBody>
      </p:sp>
      <p:sp>
        <p:nvSpPr>
          <p:cNvPr id="6" name="Footer Placeholder 5"/>
          <p:cNvSpPr>
            <a:spLocks noGrp="1"/>
          </p:cNvSpPr>
          <p:nvPr>
            <p:ph type="ftr" sz="quarter" idx="11"/>
          </p:nvPr>
        </p:nvSpPr>
        <p:spPr>
          <a:xfrm>
            <a:off x="442797" y="6041361"/>
            <a:ext cx="2471560" cy="365125"/>
          </a:xfrm>
        </p:spPr>
        <p:txBody>
          <a:bodyPr/>
          <a:lstStyle/>
          <a:p>
            <a:endParaRPr lang="en-US" dirty="0"/>
          </a:p>
        </p:txBody>
      </p:sp>
      <p:sp>
        <p:nvSpPr>
          <p:cNvPr id="7" name="Slide Number Placeholder 6"/>
          <p:cNvSpPr>
            <a:spLocks noGrp="1"/>
          </p:cNvSpPr>
          <p:nvPr>
            <p:ph type="sldNum" sz="quarter" idx="12"/>
          </p:nvPr>
        </p:nvSpPr>
        <p:spPr>
          <a:xfrm>
            <a:off x="3647017" y="5915887"/>
            <a:ext cx="796616" cy="490599"/>
          </a:xfrm>
        </p:spPr>
        <p:txBody>
          <a:bodyPr/>
          <a:lstStyle/>
          <a:p>
            <a:fld id="{017A5A32-8BA7-45EA-B24B-52A1FD0E1F94}" type="slidenum">
              <a:rPr lang="en-US" smtClean="0"/>
              <a:t>‹#›</a:t>
            </a:fld>
            <a:endParaRPr lang="en-US" dirty="0"/>
          </a:p>
        </p:txBody>
      </p:sp>
    </p:spTree>
    <p:extLst>
      <p:ext uri="{BB962C8B-B14F-4D97-AF65-F5344CB8AC3E}">
        <p14:creationId xmlns:p14="http://schemas.microsoft.com/office/powerpoint/2010/main" val="736194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790096F6-F12B-44F7-8B5F-A7E3E187F28C}" type="datetimeFigureOut">
              <a:rPr lang="en-US" smtClean="0"/>
              <a:t>12/6/2017</a:t>
            </a:fld>
            <a:endParaRPr lang="en-US" dirty="0"/>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017A5A32-8BA7-45EA-B24B-52A1FD0E1F94}" type="slidenum">
              <a:rPr lang="en-US" smtClean="0"/>
              <a:t>‹#›</a:t>
            </a:fld>
            <a:endParaRPr lang="en-US" dirty="0"/>
          </a:p>
        </p:txBody>
      </p:sp>
    </p:spTree>
    <p:extLst>
      <p:ext uri="{BB962C8B-B14F-4D97-AF65-F5344CB8AC3E}">
        <p14:creationId xmlns:p14="http://schemas.microsoft.com/office/powerpoint/2010/main" val="3144647966"/>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biblia.com/bible/esv/John%2010.27"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iblia.com/bible/esv/1%20Cor%2012.7%E2%80%9311" TargetMode="External"/><Relationship Id="rId2" Type="http://schemas.openxmlformats.org/officeDocument/2006/relationships/hyperlink" Target="http://biblia.com/bible/esv/Rom%208.26%E2%80%932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gotquestions.org/spiritual-battle.html" TargetMode="External"/><Relationship Id="rId2" Type="http://schemas.openxmlformats.org/officeDocument/2006/relationships/hyperlink" Target="http://biblia.com/bible/esv/1%20John%204.1"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biblia.com/bible/esv/James%201.6" TargetMode="External"/><Relationship Id="rId2" Type="http://schemas.openxmlformats.org/officeDocument/2006/relationships/hyperlink" Target="http://biblia.com/bible/esv/James%201.5" TargetMode="External"/><Relationship Id="rId1" Type="http://schemas.openxmlformats.org/officeDocument/2006/relationships/slideLayout" Target="../slideLayouts/slideLayout2.xml"/><Relationship Id="rId4" Type="http://schemas.openxmlformats.org/officeDocument/2006/relationships/hyperlink" Target="http://biblia.com/bible/esv/James%201.7"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iblia.com/bible/esv/2%20Tim%203.1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08831" y="457949"/>
            <a:ext cx="7526338" cy="2971051"/>
          </a:xfrm>
        </p:spPr>
        <p:txBody>
          <a:bodyPr/>
          <a:lstStyle/>
          <a:p>
            <a:pPr algn="ctr"/>
            <a:r>
              <a:rPr lang="en-US" dirty="0">
                <a:effectLst>
                  <a:glow rad="101600">
                    <a:schemeClr val="bg1">
                      <a:alpha val="60000"/>
                    </a:schemeClr>
                  </a:glow>
                </a:effectLst>
              </a:rPr>
              <a:t>How To Recognize the </a:t>
            </a:r>
            <a:br>
              <a:rPr lang="en-US" dirty="0">
                <a:effectLst>
                  <a:glow rad="101600">
                    <a:schemeClr val="bg1">
                      <a:alpha val="60000"/>
                    </a:schemeClr>
                  </a:glow>
                </a:effectLst>
              </a:rPr>
            </a:br>
            <a:r>
              <a:rPr lang="en-US" dirty="0">
                <a:effectLst>
                  <a:glow rad="101600">
                    <a:schemeClr val="bg1">
                      <a:alpha val="60000"/>
                    </a:schemeClr>
                  </a:glow>
                </a:effectLst>
              </a:rPr>
              <a:t>Voice of God part 1</a:t>
            </a:r>
          </a:p>
        </p:txBody>
      </p:sp>
      <p:sp>
        <p:nvSpPr>
          <p:cNvPr id="3" name="Subtitle 2"/>
          <p:cNvSpPr>
            <a:spLocks noGrp="1"/>
          </p:cNvSpPr>
          <p:nvPr>
            <p:ph type="subTitle" idx="1"/>
          </p:nvPr>
        </p:nvSpPr>
        <p:spPr>
          <a:xfrm>
            <a:off x="808831" y="5280847"/>
            <a:ext cx="7526338" cy="1119204"/>
          </a:xfrm>
        </p:spPr>
        <p:txBody>
          <a:bodyPr>
            <a:normAutofit fontScale="70000" lnSpcReduction="20000"/>
          </a:bodyPr>
          <a:lstStyle/>
          <a:p>
            <a:endParaRPr lang="en-US" dirty="0"/>
          </a:p>
          <a:p>
            <a:r>
              <a:rPr lang="en-US" sz="3400" dirty="0"/>
              <a:t>Jesus said, “My sheep listen to my voice; I know them, and they follow me” (</a:t>
            </a:r>
            <a:r>
              <a:rPr lang="en-US" sz="3400" dirty="0">
                <a:hlinkClick r:id="rId2"/>
              </a:rPr>
              <a:t>John 10:27</a:t>
            </a:r>
            <a:r>
              <a:rPr lang="en-US" sz="3400" dirty="0"/>
              <a:t>). </a:t>
            </a:r>
          </a:p>
        </p:txBody>
      </p:sp>
    </p:spTree>
    <p:extLst>
      <p:ext uri="{BB962C8B-B14F-4D97-AF65-F5344CB8AC3E}">
        <p14:creationId xmlns:p14="http://schemas.microsoft.com/office/powerpoint/2010/main" val="22365315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29750"/>
            <a:ext cx="8991600" cy="970450"/>
          </a:xfrm>
        </p:spPr>
        <p:txBody>
          <a:bodyPr>
            <a:normAutofit fontScale="90000"/>
          </a:bodyPr>
          <a:lstStyle/>
          <a:p>
            <a:pPr algn="ctr"/>
            <a:r>
              <a:rPr lang="en-US" dirty="0">
                <a:effectLst>
                  <a:glow rad="101600">
                    <a:schemeClr val="bg1">
                      <a:alpha val="60000"/>
                    </a:schemeClr>
                  </a:glow>
                </a:effectLst>
              </a:rPr>
              <a:t>How to Recognize the Voice of God</a:t>
            </a:r>
            <a:br>
              <a:rPr lang="en-US" dirty="0"/>
            </a:br>
            <a:endParaRPr lang="en-US" dirty="0"/>
          </a:p>
        </p:txBody>
      </p:sp>
      <p:sp>
        <p:nvSpPr>
          <p:cNvPr id="3" name="Content Placeholder 2"/>
          <p:cNvSpPr>
            <a:spLocks noGrp="1"/>
          </p:cNvSpPr>
          <p:nvPr>
            <p:ph idx="1"/>
          </p:nvPr>
        </p:nvSpPr>
        <p:spPr>
          <a:xfrm>
            <a:off x="457200" y="1981200"/>
            <a:ext cx="8229600" cy="4724400"/>
          </a:xfrm>
        </p:spPr>
        <p:txBody>
          <a:bodyPr>
            <a:normAutofit/>
          </a:bodyPr>
          <a:lstStyle/>
          <a:p>
            <a:pPr marL="0" indent="0">
              <a:buNone/>
            </a:pPr>
            <a:r>
              <a:rPr lang="en-US" sz="2400" b="1" dirty="0"/>
              <a:t>4. </a:t>
            </a:r>
            <a:r>
              <a:rPr lang="en-US" sz="2800" b="1" dirty="0"/>
              <a:t>Listen to the Holy Spirit's Voice</a:t>
            </a:r>
            <a:endParaRPr lang="en-US" sz="2800" dirty="0"/>
          </a:p>
          <a:p>
            <a:r>
              <a:rPr lang="en-US" sz="2800" dirty="0"/>
              <a:t>The Holy Spirit is God—a divine Being with a mind, emotions, and will. He is always with us. He is aligned with what God is speaking. “Where can I go from Your Spirit or where can I flee from Your presence?” </a:t>
            </a:r>
            <a:r>
              <a:rPr lang="en-US" sz="2000" dirty="0"/>
              <a:t>Ps. 139:7-8</a:t>
            </a:r>
          </a:p>
          <a:p>
            <a:r>
              <a:rPr lang="en-US" sz="2800" dirty="0"/>
              <a:t>His purposes include interceding for us (</a:t>
            </a:r>
            <a:r>
              <a:rPr lang="en-US" sz="2800" dirty="0">
                <a:hlinkClick r:id="rId2"/>
              </a:rPr>
              <a:t>Romans 8:26–27</a:t>
            </a:r>
            <a:r>
              <a:rPr lang="en-US" sz="2800" dirty="0"/>
              <a:t>-He helps in our weakness) and making decisions to benefit the church (</a:t>
            </a:r>
            <a:r>
              <a:rPr lang="en-US" sz="2800" dirty="0">
                <a:hlinkClick r:id="rId3"/>
              </a:rPr>
              <a:t>1 Corinthians 12:7–11</a:t>
            </a:r>
            <a:r>
              <a:rPr lang="en-US" sz="2800" dirty="0"/>
              <a:t>).</a:t>
            </a:r>
          </a:p>
        </p:txBody>
      </p:sp>
    </p:spTree>
    <p:extLst>
      <p:ext uri="{BB962C8B-B14F-4D97-AF65-F5344CB8AC3E}">
        <p14:creationId xmlns:p14="http://schemas.microsoft.com/office/powerpoint/2010/main" val="2605791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7" y="685800"/>
            <a:ext cx="8257803" cy="970450"/>
          </a:xfrm>
        </p:spPr>
        <p:txBody>
          <a:bodyPr>
            <a:normAutofit fontScale="90000"/>
          </a:bodyPr>
          <a:lstStyle/>
          <a:p>
            <a:r>
              <a:rPr lang="en-US" dirty="0">
                <a:effectLst>
                  <a:glow rad="101600">
                    <a:schemeClr val="bg1">
                      <a:alpha val="60000"/>
                    </a:schemeClr>
                  </a:glow>
                </a:effectLst>
              </a:rPr>
              <a:t>How to Recognize the Voice of God</a:t>
            </a:r>
            <a:br>
              <a:rPr lang="en-US" dirty="0"/>
            </a:br>
            <a:endParaRPr lang="en-US" dirty="0"/>
          </a:p>
        </p:txBody>
      </p:sp>
      <p:sp>
        <p:nvSpPr>
          <p:cNvPr id="3" name="Content Placeholder 2"/>
          <p:cNvSpPr>
            <a:spLocks noGrp="1"/>
          </p:cNvSpPr>
          <p:nvPr>
            <p:ph idx="1"/>
          </p:nvPr>
        </p:nvSpPr>
        <p:spPr>
          <a:xfrm>
            <a:off x="409200" y="2133600"/>
            <a:ext cx="8257803" cy="4483313"/>
          </a:xfrm>
        </p:spPr>
        <p:txBody>
          <a:bodyPr>
            <a:normAutofit fontScale="92500"/>
          </a:bodyPr>
          <a:lstStyle/>
          <a:p>
            <a:pPr marL="0" indent="0">
              <a:buNone/>
            </a:pPr>
            <a:r>
              <a:rPr lang="en-US" sz="2400" b="1" dirty="0"/>
              <a:t>Listen to the Holy Spirit's Voice</a:t>
            </a:r>
          </a:p>
          <a:p>
            <a:r>
              <a:rPr lang="en-US" sz="2400" dirty="0"/>
              <a:t>His purposes include interceding for us and making decisions to benefit the church</a:t>
            </a:r>
          </a:p>
          <a:p>
            <a:r>
              <a:rPr lang="en-US" sz="2400" dirty="0"/>
              <a:t>The Spirit helps in our weaknesses. For we do not know what we should pray for as we ought, but the Spirit Himself makes intercession for us with groaning's which cannot be uttered….He makes intercession according to the will of God Rom. 8:26 &amp; 27 (NKJV)</a:t>
            </a:r>
          </a:p>
          <a:p>
            <a:r>
              <a:rPr lang="en-US" sz="2400" dirty="0"/>
              <a:t>The manifestation of the Spirit is given to each one for the profit of all…Distributing to each one individually as He wills. I Corin. 12:7 &amp; 11 (NKJV)</a:t>
            </a:r>
          </a:p>
        </p:txBody>
      </p:sp>
    </p:spTree>
    <p:extLst>
      <p:ext uri="{BB962C8B-B14F-4D97-AF65-F5344CB8AC3E}">
        <p14:creationId xmlns:p14="http://schemas.microsoft.com/office/powerpoint/2010/main" val="2997456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47188"/>
            <a:ext cx="8991599" cy="970450"/>
          </a:xfrm>
        </p:spPr>
        <p:txBody>
          <a:bodyPr/>
          <a:lstStyle/>
          <a:p>
            <a:r>
              <a:rPr lang="en-US" dirty="0">
                <a:effectLst>
                  <a:glow rad="101600">
                    <a:schemeClr val="bg1">
                      <a:alpha val="60000"/>
                    </a:schemeClr>
                  </a:glow>
                </a:effectLst>
              </a:rPr>
              <a:t>How to Recognize the Voice of God</a:t>
            </a:r>
          </a:p>
        </p:txBody>
      </p:sp>
      <p:sp>
        <p:nvSpPr>
          <p:cNvPr id="3" name="Content Placeholder 2"/>
          <p:cNvSpPr>
            <a:spLocks noGrp="1"/>
          </p:cNvSpPr>
          <p:nvPr>
            <p:ph idx="1"/>
          </p:nvPr>
        </p:nvSpPr>
        <p:spPr>
          <a:xfrm>
            <a:off x="381000" y="2222286"/>
            <a:ext cx="8381999" cy="4483313"/>
          </a:xfrm>
        </p:spPr>
        <p:txBody>
          <a:bodyPr>
            <a:normAutofit/>
          </a:bodyPr>
          <a:lstStyle/>
          <a:p>
            <a:r>
              <a:rPr lang="en-US" sz="2200" dirty="0"/>
              <a:t>When we feel that we have received personal instruction from God, we need to remain wise and talk with the Man of God or Godly counselors and get instructions before we move out on what we have heard. </a:t>
            </a:r>
          </a:p>
          <a:p>
            <a:r>
              <a:rPr lang="en-US" sz="2200" dirty="0"/>
              <a:t>Wisdom is the principal thing; Therefore get wisdom. And in all your getting, get understanding. Prov. 4:7 (NKJV)</a:t>
            </a:r>
          </a:p>
          <a:p>
            <a:r>
              <a:rPr lang="en-US" sz="2200" dirty="0"/>
              <a:t>Where there is no counsel, the people fall; But in the multitude of counselors there is safety. Ps. 11:14 </a:t>
            </a:r>
            <a:r>
              <a:rPr lang="en-US" sz="1900" dirty="0"/>
              <a:t>(NKJV)</a:t>
            </a:r>
          </a:p>
          <a:p>
            <a:r>
              <a:rPr lang="en-US" sz="2200" dirty="0"/>
              <a:t>Ps. 46:10-Be Still &amp; Listen To Get To Know God:</a:t>
            </a:r>
          </a:p>
          <a:p>
            <a:r>
              <a:rPr lang="en-US" sz="4300" dirty="0"/>
              <a:t>Remove </a:t>
            </a:r>
            <a:r>
              <a:rPr lang="en-US" sz="4000" dirty="0"/>
              <a:t>Distractions</a:t>
            </a:r>
          </a:p>
          <a:p>
            <a:endParaRPr lang="en-US" dirty="0"/>
          </a:p>
        </p:txBody>
      </p:sp>
    </p:spTree>
    <p:extLst>
      <p:ext uri="{BB962C8B-B14F-4D97-AF65-F5344CB8AC3E}">
        <p14:creationId xmlns:p14="http://schemas.microsoft.com/office/powerpoint/2010/main" val="33429870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47188"/>
            <a:ext cx="9143999" cy="970450"/>
          </a:xfrm>
        </p:spPr>
        <p:txBody>
          <a:bodyPr/>
          <a:lstStyle/>
          <a:p>
            <a:r>
              <a:rPr lang="en-US" dirty="0">
                <a:effectLst>
                  <a:glow rad="101600">
                    <a:schemeClr val="bg1">
                      <a:alpha val="60000"/>
                    </a:schemeClr>
                  </a:glow>
                </a:effectLst>
              </a:rPr>
              <a:t>How to Recognize the Voice of God</a:t>
            </a:r>
          </a:p>
        </p:txBody>
      </p:sp>
      <p:sp>
        <p:nvSpPr>
          <p:cNvPr id="3" name="Content Placeholder 2"/>
          <p:cNvSpPr>
            <a:spLocks noGrp="1"/>
          </p:cNvSpPr>
          <p:nvPr>
            <p:ph idx="1"/>
          </p:nvPr>
        </p:nvSpPr>
        <p:spPr>
          <a:xfrm>
            <a:off x="533400" y="1453864"/>
            <a:ext cx="7524003" cy="3636510"/>
          </a:xfrm>
        </p:spPr>
        <p:txBody>
          <a:bodyPr>
            <a:normAutofit/>
          </a:bodyPr>
          <a:lstStyle/>
          <a:p>
            <a:r>
              <a:rPr lang="en-US" sz="2800" dirty="0"/>
              <a:t>How do you know if it is God that’s speaking?</a:t>
            </a:r>
          </a:p>
        </p:txBody>
      </p:sp>
    </p:spTree>
    <p:extLst>
      <p:ext uri="{BB962C8B-B14F-4D97-AF65-F5344CB8AC3E}">
        <p14:creationId xmlns:p14="http://schemas.microsoft.com/office/powerpoint/2010/main" val="15004405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5" y="609600"/>
            <a:ext cx="8981607" cy="970450"/>
          </a:xfrm>
        </p:spPr>
        <p:txBody>
          <a:bodyPr>
            <a:normAutofit fontScale="90000"/>
          </a:bodyPr>
          <a:lstStyle/>
          <a:p>
            <a:pPr algn="ctr"/>
            <a:r>
              <a:rPr lang="en-US" dirty="0">
                <a:effectLst>
                  <a:glow rad="101600">
                    <a:schemeClr val="bg1">
                      <a:alpha val="60000"/>
                    </a:schemeClr>
                  </a:glow>
                </a:effectLst>
              </a:rPr>
              <a:t>How to Recognize the Voice of God</a:t>
            </a:r>
            <a:br>
              <a:rPr lang="en-US" dirty="0"/>
            </a:br>
            <a:endParaRPr lang="en-US" dirty="0"/>
          </a:p>
        </p:txBody>
      </p:sp>
      <p:sp>
        <p:nvSpPr>
          <p:cNvPr id="3" name="Content Placeholder 2"/>
          <p:cNvSpPr>
            <a:spLocks noGrp="1"/>
          </p:cNvSpPr>
          <p:nvPr>
            <p:ph idx="1"/>
          </p:nvPr>
        </p:nvSpPr>
        <p:spPr>
          <a:xfrm>
            <a:off x="381000" y="2222286"/>
            <a:ext cx="8153399" cy="4407113"/>
          </a:xfrm>
        </p:spPr>
        <p:txBody>
          <a:bodyPr>
            <a:normAutofit/>
          </a:bodyPr>
          <a:lstStyle/>
          <a:p>
            <a:r>
              <a:rPr lang="en-US" sz="2400" dirty="0"/>
              <a:t> We must “test the spirits” (</a:t>
            </a:r>
            <a:r>
              <a:rPr lang="en-US" sz="2400" dirty="0">
                <a:hlinkClick r:id="rId2"/>
              </a:rPr>
              <a:t>1 John 4:1</a:t>
            </a:r>
            <a:r>
              <a:rPr lang="en-US" sz="2400" dirty="0"/>
              <a:t>). The world is full of noise and distractions, and so are our minds. Life on earth is a </a:t>
            </a:r>
            <a:r>
              <a:rPr lang="en-US" sz="2400" dirty="0">
                <a:hlinkClick r:id="rId3"/>
              </a:rPr>
              <a:t>spiritual battle</a:t>
            </a:r>
            <a:r>
              <a:rPr lang="en-US" sz="2400" dirty="0"/>
              <a:t>. </a:t>
            </a:r>
          </a:p>
          <a:p>
            <a:r>
              <a:rPr lang="en-US" sz="2400" dirty="0"/>
              <a:t> I John 4:1 NKJV-Beloved do not believe every spirit but test the spirits, whether they are of God; because false prophets have gone out into the world.</a:t>
            </a:r>
          </a:p>
          <a:p>
            <a:r>
              <a:rPr lang="en-US" sz="2400" dirty="0"/>
              <a:t>If it did not come to pass the way you thought you  heard  God say it, it was not God. God cannot lie.</a:t>
            </a:r>
          </a:p>
        </p:txBody>
      </p:sp>
    </p:spTree>
    <p:extLst>
      <p:ext uri="{BB962C8B-B14F-4D97-AF65-F5344CB8AC3E}">
        <p14:creationId xmlns:p14="http://schemas.microsoft.com/office/powerpoint/2010/main" val="951018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1" y="447188"/>
            <a:ext cx="8181600" cy="970450"/>
          </a:xfrm>
        </p:spPr>
        <p:txBody>
          <a:bodyPr>
            <a:normAutofit fontScale="90000"/>
          </a:bodyPr>
          <a:lstStyle/>
          <a:p>
            <a:pPr algn="ctr"/>
            <a:r>
              <a:rPr lang="en-US" dirty="0">
                <a:effectLst>
                  <a:glow rad="101600">
                    <a:schemeClr val="bg1">
                      <a:alpha val="60000"/>
                    </a:schemeClr>
                  </a:glow>
                </a:effectLst>
              </a:rPr>
              <a:t>How to Recognize the Voice of God</a:t>
            </a:r>
          </a:p>
        </p:txBody>
      </p:sp>
      <p:sp>
        <p:nvSpPr>
          <p:cNvPr id="3" name="Content Placeholder 2"/>
          <p:cNvSpPr>
            <a:spLocks noGrp="1"/>
          </p:cNvSpPr>
          <p:nvPr>
            <p:ph idx="1"/>
          </p:nvPr>
        </p:nvSpPr>
        <p:spPr>
          <a:xfrm>
            <a:off x="809997" y="2222286"/>
            <a:ext cx="7524003" cy="4483313"/>
          </a:xfrm>
        </p:spPr>
        <p:txBody>
          <a:bodyPr>
            <a:normAutofit lnSpcReduction="10000"/>
          </a:bodyPr>
          <a:lstStyle/>
          <a:p>
            <a:r>
              <a:rPr lang="en-US" sz="2400" dirty="0"/>
              <a:t>Keep a book and write down what you think you heard from God. If it is God speaking, what He spoke will come to pass just like you heard it. </a:t>
            </a:r>
          </a:p>
          <a:p>
            <a:r>
              <a:rPr lang="en-US" sz="2400" b="1" dirty="0"/>
              <a:t>Deuteronomy 18:21-22 (NASB) </a:t>
            </a:r>
            <a:r>
              <a:rPr lang="en-US" sz="2400" baseline="30000" dirty="0"/>
              <a:t>21 </a:t>
            </a:r>
            <a:r>
              <a:rPr lang="en-US" sz="2400" dirty="0"/>
              <a:t>You may say in your heart, ‘How will we know the word which the </a:t>
            </a:r>
            <a:r>
              <a:rPr lang="en-US" sz="2400" cap="small" dirty="0">
                <a:effectLst/>
              </a:rPr>
              <a:t>Lord</a:t>
            </a:r>
            <a:r>
              <a:rPr lang="en-US" sz="2400" dirty="0"/>
              <a:t> has not spoken?’ </a:t>
            </a:r>
          </a:p>
          <a:p>
            <a:r>
              <a:rPr lang="en-US" sz="2400" baseline="30000" dirty="0"/>
              <a:t>22 </a:t>
            </a:r>
            <a:r>
              <a:rPr lang="en-US" sz="2400" dirty="0"/>
              <a:t>When a prophet speaks in the name of the </a:t>
            </a:r>
            <a:r>
              <a:rPr lang="en-US" sz="2400" cap="small" dirty="0">
                <a:effectLst/>
              </a:rPr>
              <a:t>Lord</a:t>
            </a:r>
            <a:r>
              <a:rPr lang="en-US" sz="2400" dirty="0"/>
              <a:t>, if the thing does not come about or come true, that is the thing which the </a:t>
            </a:r>
            <a:r>
              <a:rPr lang="en-US" sz="2400" cap="small" dirty="0">
                <a:effectLst/>
              </a:rPr>
              <a:t>Lord</a:t>
            </a:r>
            <a:r>
              <a:rPr lang="en-US" sz="2400" dirty="0"/>
              <a:t> has not spoken. The prophet has spoken it presumptuously; you shall not be afraid of him.</a:t>
            </a:r>
          </a:p>
          <a:p>
            <a:endParaRPr lang="en-US" dirty="0"/>
          </a:p>
        </p:txBody>
      </p:sp>
    </p:spTree>
    <p:extLst>
      <p:ext uri="{BB962C8B-B14F-4D97-AF65-F5344CB8AC3E}">
        <p14:creationId xmlns:p14="http://schemas.microsoft.com/office/powerpoint/2010/main" val="4178503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498" y="762000"/>
            <a:ext cx="8763000" cy="970450"/>
          </a:xfrm>
        </p:spPr>
        <p:txBody>
          <a:bodyPr>
            <a:normAutofit fontScale="90000"/>
          </a:bodyPr>
          <a:lstStyle/>
          <a:p>
            <a:r>
              <a:rPr lang="en-US" dirty="0">
                <a:effectLst>
                  <a:glow rad="101600">
                    <a:schemeClr val="bg1">
                      <a:alpha val="60000"/>
                    </a:schemeClr>
                  </a:glow>
                </a:effectLst>
              </a:rPr>
              <a:t>How to Recognize the Voice of God</a:t>
            </a:r>
            <a:br>
              <a:rPr lang="en-US" dirty="0"/>
            </a:br>
            <a:endParaRPr lang="en-US" dirty="0"/>
          </a:p>
        </p:txBody>
      </p:sp>
      <p:sp>
        <p:nvSpPr>
          <p:cNvPr id="3" name="Content Placeholder 2"/>
          <p:cNvSpPr>
            <a:spLocks noGrp="1"/>
          </p:cNvSpPr>
          <p:nvPr>
            <p:ph idx="1"/>
          </p:nvPr>
        </p:nvSpPr>
        <p:spPr/>
        <p:txBody>
          <a:bodyPr/>
          <a:lstStyle/>
          <a:p>
            <a:pPr marL="0" indent="0">
              <a:buNone/>
            </a:pPr>
            <a:r>
              <a:rPr lang="en-US" sz="2800" b="1" dirty="0"/>
              <a:t>Resources</a:t>
            </a:r>
          </a:p>
          <a:p>
            <a:r>
              <a:rPr lang="en-US" sz="2800" dirty="0"/>
              <a:t>How To Recognize The Voice Of God-Gotquestions?org</a:t>
            </a:r>
          </a:p>
          <a:p>
            <a:r>
              <a:rPr lang="en-US" sz="2800" dirty="0"/>
              <a:t>How can I know if I am hearing God, hearing Satan, or hearing my own thoughts? Got </a:t>
            </a:r>
            <a:r>
              <a:rPr lang="en-US" sz="2800" dirty="0" err="1"/>
              <a:t>questions?org</a:t>
            </a:r>
            <a:endParaRPr lang="en-US" sz="2800" dirty="0"/>
          </a:p>
          <a:p>
            <a:endParaRPr lang="en-US" dirty="0"/>
          </a:p>
        </p:txBody>
      </p:sp>
    </p:spTree>
    <p:extLst>
      <p:ext uri="{BB962C8B-B14F-4D97-AF65-F5344CB8AC3E}">
        <p14:creationId xmlns:p14="http://schemas.microsoft.com/office/powerpoint/2010/main" val="2195996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686800" cy="970450"/>
          </a:xfrm>
        </p:spPr>
        <p:txBody>
          <a:bodyPr>
            <a:normAutofit fontScale="90000"/>
          </a:bodyPr>
          <a:lstStyle/>
          <a:p>
            <a:br>
              <a:rPr lang="en-US" dirty="0"/>
            </a:br>
            <a:r>
              <a:rPr lang="en-US" dirty="0">
                <a:effectLst>
                  <a:glow rad="101600">
                    <a:schemeClr val="bg1">
                      <a:alpha val="60000"/>
                    </a:schemeClr>
                  </a:glow>
                </a:effectLst>
              </a:rPr>
              <a:t>How to Recognize the Voice of God </a:t>
            </a:r>
            <a:br>
              <a:rPr lang="en-US" dirty="0"/>
            </a:br>
            <a:endParaRPr lang="en-US" dirty="0"/>
          </a:p>
        </p:txBody>
      </p:sp>
      <p:sp>
        <p:nvSpPr>
          <p:cNvPr id="3" name="Content Placeholder 2"/>
          <p:cNvSpPr>
            <a:spLocks noGrp="1"/>
          </p:cNvSpPr>
          <p:nvPr>
            <p:ph idx="1"/>
          </p:nvPr>
        </p:nvSpPr>
        <p:spPr>
          <a:xfrm>
            <a:off x="809997" y="2222286"/>
            <a:ext cx="7524003" cy="4026113"/>
          </a:xfrm>
        </p:spPr>
        <p:txBody>
          <a:bodyPr>
            <a:normAutofit lnSpcReduction="10000"/>
          </a:bodyPr>
          <a:lstStyle/>
          <a:p>
            <a:r>
              <a:rPr lang="en-US" sz="2800" dirty="0"/>
              <a:t>God doesn’t want to only answer our questions—although those are important; He wants to have a deep, personal relationship with us through bible study &amp; prayer.</a:t>
            </a:r>
          </a:p>
          <a:p>
            <a:r>
              <a:rPr lang="en-US" sz="2800" dirty="0"/>
              <a:t>Fellowship with other members of the Body of Christ help to sharpen us in our walks and allows us to use what God shares with us through His word.</a:t>
            </a:r>
          </a:p>
        </p:txBody>
      </p:sp>
    </p:spTree>
    <p:extLst>
      <p:ext uri="{BB962C8B-B14F-4D97-AF65-F5344CB8AC3E}">
        <p14:creationId xmlns:p14="http://schemas.microsoft.com/office/powerpoint/2010/main" val="1675400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961728"/>
            <a:ext cx="8382000" cy="970450"/>
          </a:xfrm>
        </p:spPr>
        <p:txBody>
          <a:bodyPr>
            <a:normAutofit fontScale="90000"/>
          </a:bodyPr>
          <a:lstStyle/>
          <a:p>
            <a:br>
              <a:rPr lang="en-US" dirty="0"/>
            </a:br>
            <a:r>
              <a:rPr lang="en-US" dirty="0">
                <a:effectLst>
                  <a:glow rad="101600">
                    <a:schemeClr val="bg1">
                      <a:alpha val="60000"/>
                    </a:schemeClr>
                  </a:glow>
                </a:effectLst>
              </a:rPr>
              <a:t>How to Recognize the Voice of God </a:t>
            </a:r>
            <a:br>
              <a:rPr lang="en-US" dirty="0"/>
            </a:br>
            <a:endParaRPr lang="en-US" dirty="0"/>
          </a:p>
        </p:txBody>
      </p:sp>
      <p:sp>
        <p:nvSpPr>
          <p:cNvPr id="3" name="Content Placeholder 2"/>
          <p:cNvSpPr>
            <a:spLocks noGrp="1"/>
          </p:cNvSpPr>
          <p:nvPr>
            <p:ph idx="1"/>
          </p:nvPr>
        </p:nvSpPr>
        <p:spPr>
          <a:xfrm>
            <a:off x="809997" y="2222286"/>
            <a:ext cx="7524003" cy="4330913"/>
          </a:xfrm>
        </p:spPr>
        <p:txBody>
          <a:bodyPr>
            <a:normAutofit/>
          </a:bodyPr>
          <a:lstStyle/>
          <a:p>
            <a:r>
              <a:rPr lang="en-US" sz="2400" dirty="0"/>
              <a:t>We are members of a Body! A cord of three strands is not easily broken and God’s intention has always been for us to grow together. </a:t>
            </a:r>
          </a:p>
          <a:p>
            <a:r>
              <a:rPr lang="en-US" sz="2400" dirty="0"/>
              <a:t>Nothing will increase your faith in your ability to hear from God like having it confirmed by your Pastor or an authorized counselor. </a:t>
            </a:r>
          </a:p>
          <a:p>
            <a:r>
              <a:rPr lang="en-US" sz="2400" dirty="0"/>
              <a:t>It is not God guiding you when you think you can do it on your own and you don’t have to listen to your leaders or follow what God is saying. (I Sam. 15:13-23)</a:t>
            </a:r>
          </a:p>
        </p:txBody>
      </p:sp>
    </p:spTree>
    <p:extLst>
      <p:ext uri="{BB962C8B-B14F-4D97-AF65-F5344CB8AC3E}">
        <p14:creationId xmlns:p14="http://schemas.microsoft.com/office/powerpoint/2010/main" val="692353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90459"/>
            <a:ext cx="8229600" cy="970450"/>
          </a:xfrm>
        </p:spPr>
        <p:txBody>
          <a:bodyPr>
            <a:normAutofit fontScale="90000"/>
          </a:bodyPr>
          <a:lstStyle/>
          <a:p>
            <a:br>
              <a:rPr lang="en-US" dirty="0"/>
            </a:br>
            <a:r>
              <a:rPr lang="en-US" dirty="0">
                <a:effectLst>
                  <a:glow rad="101600">
                    <a:schemeClr val="bg1">
                      <a:alpha val="60000"/>
                    </a:schemeClr>
                  </a:glow>
                </a:effectLst>
              </a:rPr>
              <a:t>How to Recognize the Voice of God </a:t>
            </a:r>
            <a:br>
              <a:rPr lang="en-US" dirty="0"/>
            </a:br>
            <a:endParaRPr lang="en-US" dirty="0"/>
          </a:p>
        </p:txBody>
      </p:sp>
      <p:sp>
        <p:nvSpPr>
          <p:cNvPr id="3" name="Content Placeholder 2"/>
          <p:cNvSpPr>
            <a:spLocks noGrp="1"/>
          </p:cNvSpPr>
          <p:nvPr>
            <p:ph idx="1"/>
          </p:nvPr>
        </p:nvSpPr>
        <p:spPr/>
        <p:txBody>
          <a:bodyPr/>
          <a:lstStyle/>
          <a:p>
            <a:r>
              <a:rPr lang="en-US" sz="2800" dirty="0"/>
              <a:t>Can some of our urges actually coming from the enemy of our souls, our flesh and not from God? </a:t>
            </a:r>
          </a:p>
          <a:p>
            <a:r>
              <a:rPr lang="en-US" sz="2800" dirty="0"/>
              <a:t>How do we “take every thought captive” when we aren’t sure where the thoughts are coming from?</a:t>
            </a:r>
            <a:br>
              <a:rPr lang="en-US" sz="2800" dirty="0"/>
            </a:br>
            <a:endParaRPr lang="en-US" sz="2800" dirty="0"/>
          </a:p>
          <a:p>
            <a:endParaRPr lang="en-US" dirty="0"/>
          </a:p>
        </p:txBody>
      </p:sp>
    </p:spTree>
    <p:extLst>
      <p:ext uri="{BB962C8B-B14F-4D97-AF65-F5344CB8AC3E}">
        <p14:creationId xmlns:p14="http://schemas.microsoft.com/office/powerpoint/2010/main" val="31360029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85800"/>
            <a:ext cx="8991597" cy="970450"/>
          </a:xfrm>
        </p:spPr>
        <p:txBody>
          <a:bodyPr/>
          <a:lstStyle/>
          <a:p>
            <a:r>
              <a:rPr lang="en-US" dirty="0">
                <a:effectLst>
                  <a:glow rad="101600">
                    <a:schemeClr val="bg1">
                      <a:alpha val="60000"/>
                    </a:schemeClr>
                  </a:glow>
                </a:effectLst>
              </a:rPr>
              <a:t>How to Recognize the Voice of God</a:t>
            </a:r>
          </a:p>
        </p:txBody>
      </p:sp>
      <p:sp>
        <p:nvSpPr>
          <p:cNvPr id="3" name="Content Placeholder 2"/>
          <p:cNvSpPr>
            <a:spLocks noGrp="1"/>
          </p:cNvSpPr>
          <p:nvPr>
            <p:ph idx="1"/>
          </p:nvPr>
        </p:nvSpPr>
        <p:spPr>
          <a:xfrm>
            <a:off x="809997" y="2222286"/>
            <a:ext cx="7524003" cy="4407113"/>
          </a:xfrm>
        </p:spPr>
        <p:txBody>
          <a:bodyPr>
            <a:normAutofit lnSpcReduction="10000"/>
          </a:bodyPr>
          <a:lstStyle/>
          <a:p>
            <a:r>
              <a:rPr lang="en-US" sz="2200" dirty="0"/>
              <a:t>The truth is that, although of course we lead normal human lives, the battle we are fighting is on the spiritual level. </a:t>
            </a:r>
          </a:p>
          <a:p>
            <a:r>
              <a:rPr lang="en-US" sz="2200" dirty="0"/>
              <a:t>The very weapons we use are not those of human warfare but powerful in God’s warfare for the destruction of the enemy’s strongholds. </a:t>
            </a:r>
          </a:p>
          <a:p>
            <a:r>
              <a:rPr lang="en-US" sz="2200" dirty="0"/>
              <a:t>Our battle is to bring down every deceptive fantasy and every imposing defense that men erect against the true knowledge of God. </a:t>
            </a:r>
          </a:p>
          <a:p>
            <a:r>
              <a:rPr lang="en-US" sz="2200" dirty="0"/>
              <a:t>We even fight to capture every thought until it acknowledges the authority of Christ. II Corin. 10:4-5 </a:t>
            </a:r>
            <a:r>
              <a:rPr lang="en-US" sz="1700" dirty="0"/>
              <a:t>(J.B. Phillips New Testament</a:t>
            </a:r>
            <a:r>
              <a:rPr lang="en-US" sz="1400" dirty="0"/>
              <a:t>)</a:t>
            </a:r>
          </a:p>
        </p:txBody>
      </p:sp>
    </p:spTree>
    <p:extLst>
      <p:ext uri="{BB962C8B-B14F-4D97-AF65-F5344CB8AC3E}">
        <p14:creationId xmlns:p14="http://schemas.microsoft.com/office/powerpoint/2010/main" val="2633205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970450"/>
          </a:xfrm>
        </p:spPr>
        <p:txBody>
          <a:bodyPr>
            <a:normAutofit fontScale="90000"/>
          </a:bodyPr>
          <a:lstStyle/>
          <a:p>
            <a:br>
              <a:rPr lang="en-US" dirty="0"/>
            </a:br>
            <a:r>
              <a:rPr lang="en-US" dirty="0">
                <a:effectLst>
                  <a:glow rad="101600">
                    <a:schemeClr val="bg1">
                      <a:alpha val="60000"/>
                    </a:schemeClr>
                  </a:glow>
                </a:effectLst>
              </a:rPr>
              <a:t>How to Recognize the Voice of God </a:t>
            </a:r>
            <a:br>
              <a:rPr lang="en-US" dirty="0"/>
            </a:br>
            <a:endParaRPr lang="en-US" dirty="0"/>
          </a:p>
        </p:txBody>
      </p:sp>
      <p:sp>
        <p:nvSpPr>
          <p:cNvPr id="3" name="Content Placeholder 2"/>
          <p:cNvSpPr>
            <a:spLocks noGrp="1"/>
          </p:cNvSpPr>
          <p:nvPr>
            <p:ph idx="1"/>
          </p:nvPr>
        </p:nvSpPr>
        <p:spPr>
          <a:xfrm>
            <a:off x="609600" y="1969953"/>
            <a:ext cx="7524003" cy="4178513"/>
          </a:xfrm>
        </p:spPr>
        <p:txBody>
          <a:bodyPr>
            <a:normAutofit/>
          </a:bodyPr>
          <a:lstStyle/>
          <a:p>
            <a:pPr marL="0" indent="0">
              <a:buNone/>
            </a:pPr>
            <a:r>
              <a:rPr lang="en-US" sz="2400" dirty="0"/>
              <a:t>How God Speaks To Us</a:t>
            </a:r>
          </a:p>
          <a:p>
            <a:pPr marL="0" indent="0">
              <a:buNone/>
            </a:pPr>
            <a:r>
              <a:rPr lang="en-US" sz="2400" dirty="0"/>
              <a:t>1.The most common ways God communicates are through the Bible and the leadings of the Holy Spirit. Also, God can use a godly mentor (the Pastor and/or Authorized Counselors set up by the ministry) to provide wise counsel.</a:t>
            </a:r>
          </a:p>
          <a:p>
            <a:r>
              <a:rPr lang="en-US" sz="2400" dirty="0"/>
              <a:t>The way of the fool is right in his own eyes, but he who heeds counsel is wise. Pro. 12:15 (NKJV)</a:t>
            </a:r>
          </a:p>
        </p:txBody>
      </p:sp>
    </p:spTree>
    <p:extLst>
      <p:ext uri="{BB962C8B-B14F-4D97-AF65-F5344CB8AC3E}">
        <p14:creationId xmlns:p14="http://schemas.microsoft.com/office/powerpoint/2010/main" val="36914618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296400" cy="970450"/>
          </a:xfrm>
        </p:spPr>
        <p:txBody>
          <a:bodyPr>
            <a:normAutofit fontScale="90000"/>
          </a:bodyPr>
          <a:lstStyle/>
          <a:p>
            <a:pPr algn="ctr"/>
            <a:r>
              <a:rPr lang="en-US" dirty="0">
                <a:effectLst>
                  <a:glow rad="101600">
                    <a:schemeClr val="bg1">
                      <a:alpha val="60000"/>
                    </a:schemeClr>
                  </a:glow>
                </a:effectLst>
              </a:rPr>
              <a:t>How to Recognize the Voice of God</a:t>
            </a:r>
            <a:br>
              <a:rPr lang="en-US" dirty="0"/>
            </a:br>
            <a:endParaRPr lang="en-US" dirty="0"/>
          </a:p>
        </p:txBody>
      </p:sp>
      <p:sp>
        <p:nvSpPr>
          <p:cNvPr id="3" name="Content Placeholder 2"/>
          <p:cNvSpPr>
            <a:spLocks noGrp="1"/>
          </p:cNvSpPr>
          <p:nvPr>
            <p:ph idx="1"/>
          </p:nvPr>
        </p:nvSpPr>
        <p:spPr>
          <a:xfrm>
            <a:off x="152400" y="1828800"/>
            <a:ext cx="8229600" cy="5029200"/>
          </a:xfrm>
        </p:spPr>
        <p:txBody>
          <a:bodyPr>
            <a:normAutofit fontScale="92500"/>
          </a:bodyPr>
          <a:lstStyle/>
          <a:p>
            <a:pPr marL="0" indent="0">
              <a:buNone/>
            </a:pPr>
            <a:r>
              <a:rPr lang="en-US" sz="2800" b="1" dirty="0"/>
              <a:t>2. Pray</a:t>
            </a:r>
            <a:endParaRPr lang="en-US" sz="2800" dirty="0"/>
          </a:p>
          <a:p>
            <a:r>
              <a:rPr lang="en-US" sz="2800" dirty="0"/>
              <a:t>If we are confused about whether or not we are hearing God, it is good to pray for wisdom (</a:t>
            </a:r>
            <a:r>
              <a:rPr lang="en-US" sz="2800" dirty="0">
                <a:hlinkClick r:id="rId2"/>
              </a:rPr>
              <a:t>James 1:5</a:t>
            </a:r>
            <a:r>
              <a:rPr lang="en-US" sz="2800" dirty="0"/>
              <a:t>). </a:t>
            </a:r>
          </a:p>
          <a:p>
            <a:r>
              <a:rPr lang="en-US" sz="2800" dirty="0"/>
              <a:t>We should ask God to clearly make His will known to us. When we pray, we “must believe and not doubt, because the one who doubts is like a wave of the sea, blown and tossed by the wind” (</a:t>
            </a:r>
            <a:r>
              <a:rPr lang="en-US" sz="2800" dirty="0">
                <a:hlinkClick r:id="rId3"/>
              </a:rPr>
              <a:t>James 1:6</a:t>
            </a:r>
            <a:r>
              <a:rPr lang="en-US" sz="2800" dirty="0"/>
              <a:t>). </a:t>
            </a:r>
          </a:p>
          <a:p>
            <a:r>
              <a:rPr lang="en-US" sz="2800" dirty="0"/>
              <a:t>If we have no faith, we “should not expect to receive anything from the Lord” (</a:t>
            </a:r>
            <a:r>
              <a:rPr lang="en-US" sz="2800" dirty="0">
                <a:hlinkClick r:id="rId4"/>
              </a:rPr>
              <a:t>James 1:7</a:t>
            </a:r>
            <a:r>
              <a:rPr lang="en-US" sz="2800" dirty="0"/>
              <a:t>). </a:t>
            </a:r>
          </a:p>
        </p:txBody>
      </p:sp>
    </p:spTree>
    <p:extLst>
      <p:ext uri="{BB962C8B-B14F-4D97-AF65-F5344CB8AC3E}">
        <p14:creationId xmlns:p14="http://schemas.microsoft.com/office/powerpoint/2010/main" val="405839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457200"/>
            <a:ext cx="9296400" cy="970450"/>
          </a:xfrm>
        </p:spPr>
        <p:txBody>
          <a:bodyPr>
            <a:normAutofit fontScale="90000"/>
          </a:bodyPr>
          <a:lstStyle/>
          <a:p>
            <a:pPr algn="ctr"/>
            <a:r>
              <a:rPr lang="en-US" dirty="0">
                <a:effectLst>
                  <a:glow rad="101600">
                    <a:schemeClr val="bg1">
                      <a:alpha val="60000"/>
                    </a:schemeClr>
                  </a:glow>
                </a:effectLst>
              </a:rPr>
              <a:t>How to Recognize the Voice of God</a:t>
            </a:r>
            <a:br>
              <a:rPr lang="en-US" dirty="0">
                <a:effectLst>
                  <a:glow rad="101600">
                    <a:schemeClr val="bg1">
                      <a:alpha val="60000"/>
                    </a:schemeClr>
                  </a:glow>
                </a:effectLst>
              </a:rPr>
            </a:br>
            <a:endParaRPr lang="en-US" dirty="0">
              <a:effectLst>
                <a:glow rad="101600">
                  <a:schemeClr val="bg1">
                    <a:alpha val="60000"/>
                  </a:schemeClr>
                </a:glow>
              </a:effectLst>
            </a:endParaRPr>
          </a:p>
        </p:txBody>
      </p:sp>
      <p:sp>
        <p:nvSpPr>
          <p:cNvPr id="3" name="Content Placeholder 2"/>
          <p:cNvSpPr>
            <a:spLocks noGrp="1"/>
          </p:cNvSpPr>
          <p:nvPr>
            <p:ph idx="1"/>
          </p:nvPr>
        </p:nvSpPr>
        <p:spPr>
          <a:xfrm>
            <a:off x="304800" y="2209800"/>
            <a:ext cx="8229600" cy="4648200"/>
          </a:xfrm>
        </p:spPr>
        <p:txBody>
          <a:bodyPr>
            <a:normAutofit fontScale="32500" lnSpcReduction="20000"/>
          </a:bodyPr>
          <a:lstStyle/>
          <a:p>
            <a:pPr marL="0" indent="0">
              <a:buNone/>
            </a:pPr>
            <a:r>
              <a:rPr lang="en-US" sz="9600" b="1" dirty="0"/>
              <a:t>2. Pray</a:t>
            </a:r>
            <a:endParaRPr lang="en-US" sz="9600" dirty="0"/>
          </a:p>
          <a:p>
            <a:r>
              <a:rPr lang="en-US" sz="9600" dirty="0"/>
              <a:t>Talk to God in prayer and earnestly wait for His response. </a:t>
            </a:r>
          </a:p>
          <a:p>
            <a:r>
              <a:rPr lang="en-US" sz="9600" dirty="0"/>
              <a:t>However, keep in mind that sometimes He doesn’t give us all the answers we desire. </a:t>
            </a:r>
          </a:p>
          <a:p>
            <a:r>
              <a:rPr lang="en-US" sz="9600" dirty="0"/>
              <a:t>He knows what we need to know at any given time, and He will tell us if it is best in His timing</a:t>
            </a:r>
            <a:br>
              <a:rPr lang="en-US" dirty="0"/>
            </a:br>
            <a:endParaRPr lang="en-US" dirty="0"/>
          </a:p>
        </p:txBody>
      </p:sp>
    </p:spTree>
    <p:extLst>
      <p:ext uri="{BB962C8B-B14F-4D97-AF65-F5344CB8AC3E}">
        <p14:creationId xmlns:p14="http://schemas.microsoft.com/office/powerpoint/2010/main" val="1947207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14400"/>
            <a:ext cx="9144000" cy="970450"/>
          </a:xfrm>
        </p:spPr>
        <p:txBody>
          <a:bodyPr>
            <a:normAutofit fontScale="90000"/>
          </a:bodyPr>
          <a:lstStyle/>
          <a:p>
            <a:pPr algn="ctr"/>
            <a:r>
              <a:rPr lang="en-US" dirty="0">
                <a:effectLst>
                  <a:glow rad="101600">
                    <a:schemeClr val="bg1">
                      <a:alpha val="60000"/>
                    </a:schemeClr>
                  </a:glow>
                </a:effectLst>
              </a:rPr>
              <a:t>How to Recognize the Voice of God</a:t>
            </a:r>
            <a:br>
              <a:rPr lang="en-US" dirty="0"/>
            </a:br>
            <a:endParaRPr lang="en-US" dirty="0"/>
          </a:p>
        </p:txBody>
      </p:sp>
      <p:sp>
        <p:nvSpPr>
          <p:cNvPr id="3" name="Content Placeholder 2"/>
          <p:cNvSpPr>
            <a:spLocks noGrp="1"/>
          </p:cNvSpPr>
          <p:nvPr>
            <p:ph idx="1"/>
          </p:nvPr>
        </p:nvSpPr>
        <p:spPr>
          <a:xfrm>
            <a:off x="304800" y="2222286"/>
            <a:ext cx="8381999" cy="4407113"/>
          </a:xfrm>
        </p:spPr>
        <p:txBody>
          <a:bodyPr>
            <a:normAutofit fontScale="92500" lnSpcReduction="10000"/>
          </a:bodyPr>
          <a:lstStyle/>
          <a:p>
            <a:pPr marL="0" indent="0">
              <a:buNone/>
            </a:pPr>
            <a:r>
              <a:rPr lang="en-US" sz="2400" b="1" dirty="0"/>
              <a:t>3.Study the Word</a:t>
            </a:r>
            <a:endParaRPr lang="en-US" sz="2400" dirty="0"/>
          </a:p>
          <a:p>
            <a:r>
              <a:rPr lang="en-US" sz="2400" dirty="0"/>
              <a:t>Reading the Bible is the primary way God speaks to us. It is also the best way to learn about God’s character and His dealings with people throughout history. </a:t>
            </a:r>
          </a:p>
          <a:p>
            <a:r>
              <a:rPr lang="en-US" sz="2400" dirty="0"/>
              <a:t>All Scripture is “breathed out by God” and is the guide for a righteous life (</a:t>
            </a:r>
            <a:r>
              <a:rPr lang="en-US" sz="2400" dirty="0">
                <a:hlinkClick r:id="rId2"/>
              </a:rPr>
              <a:t>2 Timothy 3:16</a:t>
            </a:r>
            <a:r>
              <a:rPr lang="en-US" sz="2400" dirty="0"/>
              <a:t>). </a:t>
            </a:r>
          </a:p>
          <a:p>
            <a:r>
              <a:rPr lang="en-US" sz="2400" dirty="0"/>
              <a:t>While we speak to God in prayer, He speaks to us through His Word. As we read, we must consider the words to be the very words of God.</a:t>
            </a:r>
          </a:p>
          <a:p>
            <a:r>
              <a:rPr lang="en-US" sz="2400" dirty="0"/>
              <a:t>God won’t speak a word to you that goes against what He has spoken in His word (the bible).</a:t>
            </a:r>
            <a:br>
              <a:rPr lang="en-US" sz="2400" dirty="0"/>
            </a:br>
            <a:endParaRPr lang="en-US" sz="2400" dirty="0"/>
          </a:p>
        </p:txBody>
      </p:sp>
    </p:spTree>
    <p:extLst>
      <p:ext uri="{BB962C8B-B14F-4D97-AF65-F5344CB8AC3E}">
        <p14:creationId xmlns:p14="http://schemas.microsoft.com/office/powerpoint/2010/main" val="19064765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TM03457503[[fn=Quotable]]</Template>
  <TotalTime>397</TotalTime>
  <Words>1215</Words>
  <Application>Microsoft Office PowerPoint</Application>
  <PresentationFormat>On-screen Show (4:3)</PresentationFormat>
  <Paragraphs>67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Calibri</vt:lpstr>
      <vt:lpstr>Century Gothic</vt:lpstr>
      <vt:lpstr>Trebuchet MS</vt:lpstr>
      <vt:lpstr>Wingdings 2</vt:lpstr>
      <vt:lpstr>Quotable</vt:lpstr>
      <vt:lpstr>How To Recognize the  Voice of God part 1</vt:lpstr>
      <vt:lpstr> How to Recognize the Voice of God  </vt:lpstr>
      <vt:lpstr> How to Recognize the Voice of God  </vt:lpstr>
      <vt:lpstr> How to Recognize the Voice of God  </vt:lpstr>
      <vt:lpstr>How to Recognize the Voice of God</vt:lpstr>
      <vt:lpstr> How to Recognize the Voice of God  </vt:lpstr>
      <vt:lpstr>How to Recognize the Voice of God </vt:lpstr>
      <vt:lpstr>How to Recognize the Voice of God </vt:lpstr>
      <vt:lpstr>How to Recognize the Voice of God </vt:lpstr>
      <vt:lpstr>How to Recognize the Voice of God </vt:lpstr>
      <vt:lpstr>How to Recognize the Voice of God </vt:lpstr>
      <vt:lpstr>How to Recognize the Voice of God</vt:lpstr>
      <vt:lpstr>How to Recognize the Voice of God</vt:lpstr>
      <vt:lpstr>How to Recognize the Voice of God </vt:lpstr>
      <vt:lpstr>How to Recognize the Voice of God</vt:lpstr>
      <vt:lpstr>How to Recognize the Voice of God </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How To Shout pt. 4</dc:title>
  <dc:creator>vhanflstubbp</dc:creator>
  <cp:lastModifiedBy>Abiding Faith</cp:lastModifiedBy>
  <cp:revision>31</cp:revision>
  <cp:lastPrinted>2017-12-06T21:55:45Z</cp:lastPrinted>
  <dcterms:created xsi:type="dcterms:W3CDTF">2015-10-27T13:04:32Z</dcterms:created>
  <dcterms:modified xsi:type="dcterms:W3CDTF">2017-12-07T01:01:25Z</dcterms:modified>
</cp:coreProperties>
</file>