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7A9FC412-7752-4AD4-A5AB-9C34510DC68B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F5CDBC49-AEB4-4EF5-A5A7-E2E14DB5A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973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C412-7752-4AD4-A5AB-9C34510DC68B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F5CDBC49-AEB4-4EF5-A5A7-E2E14DB5A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04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C412-7752-4AD4-A5AB-9C34510DC68B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F5CDBC49-AEB4-4EF5-A5A7-E2E14DB5A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883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C412-7752-4AD4-A5AB-9C34510DC68B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F5CDBC49-AEB4-4EF5-A5A7-E2E14DB5A77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6494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C412-7752-4AD4-A5AB-9C34510DC68B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F5CDBC49-AEB4-4EF5-A5A7-E2E14DB5A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315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C412-7752-4AD4-A5AB-9C34510DC68B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BC49-AEB4-4EF5-A5A7-E2E14DB5A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90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C412-7752-4AD4-A5AB-9C34510DC68B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BC49-AEB4-4EF5-A5A7-E2E14DB5A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812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C412-7752-4AD4-A5AB-9C34510DC68B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BC49-AEB4-4EF5-A5A7-E2E14DB5A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160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7A9FC412-7752-4AD4-A5AB-9C34510DC68B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F5CDBC49-AEB4-4EF5-A5A7-E2E14DB5A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21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C412-7752-4AD4-A5AB-9C34510DC68B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BC49-AEB4-4EF5-A5A7-E2E14DB5A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07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7A9FC412-7752-4AD4-A5AB-9C34510DC68B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F5CDBC49-AEB4-4EF5-A5A7-E2E14DB5A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51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C412-7752-4AD4-A5AB-9C34510DC68B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BC49-AEB4-4EF5-A5A7-E2E14DB5A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8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C412-7752-4AD4-A5AB-9C34510DC68B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BC49-AEB4-4EF5-A5A7-E2E14DB5A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984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C412-7752-4AD4-A5AB-9C34510DC68B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BC49-AEB4-4EF5-A5A7-E2E14DB5A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41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C412-7752-4AD4-A5AB-9C34510DC68B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BC49-AEB4-4EF5-A5A7-E2E14DB5A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4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C412-7752-4AD4-A5AB-9C34510DC68B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BC49-AEB4-4EF5-A5A7-E2E14DB5A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488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C412-7752-4AD4-A5AB-9C34510DC68B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BC49-AEB4-4EF5-A5A7-E2E14DB5A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813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FC412-7752-4AD4-A5AB-9C34510DC68B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DBC49-AEB4-4EF5-A5A7-E2E14DB5A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8202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667000"/>
            <a:ext cx="6503310" cy="1439779"/>
          </a:xfrm>
        </p:spPr>
        <p:txBody>
          <a:bodyPr/>
          <a:lstStyle/>
          <a:p>
            <a:r>
              <a:rPr lang="en-US" sz="5400" dirty="0" smtClean="0"/>
              <a:t>How To Walk In Love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391" y="228600"/>
            <a:ext cx="8305800" cy="2209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Therefore be imitators of God. And walk in Love as Christ also he loved us and given Himself for us, offering and a sacrifice to God for a sweet-smelling aroma Eph. 5:1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385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How To Walk In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4267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to walk in love-Stay connected to the vine.</a:t>
            </a:r>
          </a:p>
          <a:p>
            <a:r>
              <a:rPr lang="en-US" sz="3200" dirty="0" smtClean="0"/>
              <a:t>Stay in God. Abide in Christ.</a:t>
            </a:r>
          </a:p>
          <a:p>
            <a:r>
              <a:rPr lang="en-US" sz="3200" dirty="0" smtClean="0"/>
              <a:t>As we allow God through His word to renew our minds we can better express God’s love as we walk in Him.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9640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ministerioinfantilusa.files.wordpress.com/2013/04/trasfondo-bibl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1" y="0"/>
            <a:ext cx="914400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Jeremiah 2:1-13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NASB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en-US" sz="48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prstClr val="black">
                    <a:alpha val="60000"/>
                  </a:prst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	Now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word of the Lord came to me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saying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endParaRPr lang="en-US" sz="32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prstClr val="black">
                    <a:alpha val="60000"/>
                  </a:prst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 	“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 and proclaim in the ears of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Jerusalem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saying, ‘Thus says the Lord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“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remember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concerning you the devotion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of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your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youth, The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love of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your	 	betrothals, Your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following after Me in the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wilderness, Through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land not sown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prstClr val="black">
                    <a:alpha val="60000"/>
                  </a:prst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499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ministerioinfantilusa.files.wordpress.com/2013/04/trasfondo-bibl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1" y="0"/>
            <a:ext cx="914400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Jeremiah 2:1-13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NASB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en-US" sz="48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prstClr val="black">
                    <a:alpha val="60000"/>
                  </a:prst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 	“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Israel was holy to the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Lord, The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first of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His harvest. All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who ate of it became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guilty; Evil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came upon them,” declares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the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Lord.’”</a:t>
            </a:r>
          </a:p>
          <a:p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Hear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word of the Lord, O house of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Jacob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and all the families of the house of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Israel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endParaRPr lang="en-US" sz="32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prstClr val="black">
                    <a:alpha val="60000"/>
                  </a:prst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068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ministerioinfantilusa.files.wordpress.com/2013/04/trasfondo-bibl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1" y="0"/>
            <a:ext cx="914400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Jeremiah 2:1-13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NASB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en-US" sz="48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prstClr val="black">
                    <a:alpha val="60000"/>
                  </a:prst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 	Thus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says the Lord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“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injustice did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your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fathers find in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Me, That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they went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far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from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 And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walked after emptiness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and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became empty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en-U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prstClr val="black">
                    <a:alpha val="60000"/>
                  </a:prst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581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ministerioinfantilusa.files.wordpress.com/2013/04/trasfondo-bibl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1" y="0"/>
            <a:ext cx="914400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Jeremiah 2:1-13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NASB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en-US" sz="48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prstClr val="black">
                    <a:alpha val="60000"/>
                  </a:prst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 	“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They did not say, ‘Where is the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Lord 	Who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brought us up out of the land of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Egypt, Who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led us through the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wilderness, Through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land of deserts and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of pits, Through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land of drought and of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deep darkness, Through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land that no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one crossed And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where no man dwelt?’</a:t>
            </a:r>
          </a:p>
          <a:p>
            <a:endParaRPr lang="en-U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prstClr val="black">
                    <a:alpha val="60000"/>
                  </a:prst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726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ministerioinfantilusa.files.wordpress.com/2013/04/trasfondo-bibl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1" y="0"/>
            <a:ext cx="914400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Jeremiah 2:1-13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NASB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en-US" sz="48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prstClr val="black">
                    <a:alpha val="60000"/>
                  </a:prst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 	“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 brought you into the fruitful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land To 	eat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its fruit and its good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things. But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came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and defiled My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land, And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My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inheritance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 made an abomination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prstClr val="black">
                    <a:alpha val="60000"/>
                  </a:prst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549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ministerioinfantilusa.files.wordpress.com/2013/04/trasfondo-bibl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1" y="0"/>
            <a:ext cx="91440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Jeremiah 2:1-13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NASB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en-US" sz="48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prstClr val="black">
                    <a:alpha val="60000"/>
                  </a:prst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 	“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priests did not say, ‘Where is the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Lord?’ And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those who handle the law did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not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know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Me; The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rulers also transgressed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against Me, And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prophets prophesied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by Baal And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walked after things that did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not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profit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prstClr val="black">
                    <a:alpha val="60000"/>
                  </a:prst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361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ministerioinfantilusa.files.wordpress.com/2013/04/trasfondo-bibl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1" y="0"/>
            <a:ext cx="914400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Jeremiah 2:1-13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NASB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en-US" sz="48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prstClr val="black">
                    <a:alpha val="60000"/>
                  </a:prst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 	“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Therefore I will yet contend with you,”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declares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Lord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“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And with your sons’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sons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 will contend.</a:t>
            </a:r>
          </a:p>
          <a:p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“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 cross to the coastlands of </a:t>
            </a:r>
            <a:r>
              <a:rPr lang="en-US" sz="32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Kittim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and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see, And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send to </a:t>
            </a:r>
            <a:r>
              <a:rPr lang="en-US" sz="32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Kedar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and observe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closely And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see if there has been such a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thing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 this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!</a:t>
            </a:r>
            <a:endParaRPr lang="en-U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prstClr val="black">
                    <a:alpha val="60000"/>
                  </a:prst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066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ministerioinfantilusa.files.wordpress.com/2013/04/trasfondo-bibl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1" y="0"/>
            <a:ext cx="914400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Jeremiah 2:1-13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NASB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en-US" sz="48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prstClr val="black">
                    <a:alpha val="60000"/>
                  </a:prst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“Has a nation changed gods</a:t>
            </a:r>
          </a:p>
          <a:p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When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they were not gods?</a:t>
            </a:r>
          </a:p>
          <a:p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But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My people have changed their glory</a:t>
            </a:r>
          </a:p>
          <a:p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For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that which does not profit.</a:t>
            </a:r>
          </a:p>
          <a:p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“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 appalled, O heavens, at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this, And 	shudder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be very desolate,” declares the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Lord.</a:t>
            </a:r>
            <a:endParaRPr lang="en-U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prstClr val="black">
                    <a:alpha val="60000"/>
                  </a:prst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658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ministerioinfantilusa.files.wordpress.com/2013/04/trasfondo-bibl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1" y="0"/>
            <a:ext cx="914400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Jeremiah 2:1-13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NASB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en-US" sz="48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prstClr val="black">
                    <a:alpha val="60000"/>
                  </a:prst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13 	“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 My people have committed two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evils: They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 forsaken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Me, The 	fountain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of living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waters, To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hew for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themselves cisterns, Broken cisterns That 	can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hold no water.</a:t>
            </a:r>
            <a:endParaRPr lang="en-U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prstClr val="black">
                    <a:alpha val="60000"/>
                  </a:prst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599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How To Walk In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does it mean to walk in love?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7805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ministerioinfantilusa.files.wordpress.com/2013/04/trasfondo-bibl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1" y="0"/>
            <a:ext cx="91440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Matthew 5:48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NASB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</a:p>
          <a:p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48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Therefore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 are to be perfect, as your 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heavenly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Father is perfect.</a:t>
            </a:r>
            <a:endParaRPr lang="en-U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prstClr val="black">
                    <a:alpha val="60000"/>
                  </a:prst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322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Resources</a:t>
            </a:r>
          </a:p>
          <a:p>
            <a:r>
              <a:rPr lang="en-US" sz="4400" dirty="0" smtClean="0"/>
              <a:t>How to Walk in Love- by Michael Fackerell; Christian Faith.com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656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How To Walk In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2209800"/>
            <a:ext cx="8686800" cy="3886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When we speak of love, it means the kind of love God has for us.</a:t>
            </a:r>
          </a:p>
          <a:p>
            <a:r>
              <a:rPr lang="en-US" sz="2800" dirty="0" smtClean="0"/>
              <a:t>“Agape Love”-The God kind love.</a:t>
            </a:r>
          </a:p>
          <a:p>
            <a:r>
              <a:rPr lang="en-US" sz="2800" dirty="0" smtClean="0"/>
              <a:t>Love that is different from parental love or love we have for others.</a:t>
            </a:r>
          </a:p>
          <a:p>
            <a:r>
              <a:rPr lang="en-US" sz="2800" dirty="0" smtClean="0"/>
              <a:t>Matt. 22:37-40-Is to love God with everything you got.</a:t>
            </a:r>
          </a:p>
          <a:p>
            <a:r>
              <a:rPr lang="en-US" sz="2800" dirty="0" smtClean="0"/>
              <a:t>Rom. 13:9-You shall love your neighbor as yourself.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416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How To Walk In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763000" cy="4038600"/>
          </a:xfrm>
        </p:spPr>
        <p:txBody>
          <a:bodyPr/>
          <a:lstStyle/>
          <a:p>
            <a:r>
              <a:rPr lang="en-US" sz="2800" dirty="0" smtClean="0"/>
              <a:t>This means that understanding how God wants is very important</a:t>
            </a:r>
          </a:p>
          <a:p>
            <a:r>
              <a:rPr lang="en-US" sz="2800" dirty="0" smtClean="0"/>
              <a:t>This kind of love is not optiona</a:t>
            </a:r>
            <a:r>
              <a:rPr lang="en-US" sz="2800" dirty="0"/>
              <a:t>l</a:t>
            </a:r>
            <a:endParaRPr lang="en-US" sz="2800" dirty="0" smtClean="0"/>
          </a:p>
          <a:p>
            <a:r>
              <a:rPr lang="en-US" sz="2800" dirty="0" smtClean="0"/>
              <a:t>I Corin. 13th chapter-tells us if we move in all the spiritual gifts but don’t have the God kind of love, we are nothing.</a:t>
            </a:r>
          </a:p>
          <a:p>
            <a:r>
              <a:rPr lang="en-US" sz="2800" dirty="0" smtClean="0"/>
              <a:t>A life which manifest no love for others is life where the seed of God cannot grow.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02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How To Walk In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763000" cy="4343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Any motivation and/or acts without love is in error.</a:t>
            </a:r>
          </a:p>
          <a:p>
            <a:r>
              <a:rPr lang="en-US" sz="3200" dirty="0" smtClean="0"/>
              <a:t>A person whose principle motivation of such a person based on things such as: to make a name for themselves, feed their pride, to satisfy their fleshly longings or a desire for more things is a person acting in the flesh and not out of love.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5935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How To Walk In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534400" cy="3962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We may be born again but not walking in love.</a:t>
            </a:r>
          </a:p>
          <a:p>
            <a:r>
              <a:rPr lang="en-US" sz="3600" dirty="0" smtClean="0"/>
              <a:t>It’s one thing to know that God demands the fruit of love from us-but how do you do it?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9201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How To Walk In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10600" cy="441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Though we may be born again. Bad habits are hard to break.</a:t>
            </a:r>
          </a:p>
          <a:p>
            <a:r>
              <a:rPr lang="en-US" sz="2800" dirty="0" smtClean="0"/>
              <a:t>Even after we give our lives to God it is a process to learn how to walk in His love.</a:t>
            </a:r>
          </a:p>
          <a:p>
            <a:r>
              <a:rPr lang="en-US" sz="2800" dirty="0" smtClean="0"/>
              <a:t>To learn to walk in love we must allow our minds to be renewed by the Word of God.</a:t>
            </a:r>
          </a:p>
          <a:p>
            <a:r>
              <a:rPr lang="en-US" sz="2800" dirty="0" smtClean="0"/>
              <a:t>If we don’t allow our minds to be transformed by the bible and spending time with God, we will deal with situations in selfishness, pride, anger and envy etc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401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How To Walk In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763000" cy="4419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How to walk in love-Love God</a:t>
            </a:r>
          </a:p>
          <a:p>
            <a:r>
              <a:rPr lang="en-US" sz="2800" dirty="0" smtClean="0"/>
              <a:t>I John-4:19-We love God because He first loved is.</a:t>
            </a:r>
          </a:p>
          <a:p>
            <a:r>
              <a:rPr lang="en-US" sz="2800" dirty="0" smtClean="0"/>
              <a:t>To walk in God’s love we must first accept His love.</a:t>
            </a:r>
          </a:p>
          <a:p>
            <a:r>
              <a:rPr lang="en-US" sz="2800" dirty="0" smtClean="0"/>
              <a:t>Believing and trusting God that He will supply ALL our needs according to His riches in glory.</a:t>
            </a:r>
          </a:p>
          <a:p>
            <a:r>
              <a:rPr lang="en-US" sz="2800" dirty="0" smtClean="0"/>
              <a:t>Allow God to love you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198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How To Walk In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686800" cy="4267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to walk in love-Love Those You See Everyday.</a:t>
            </a:r>
          </a:p>
          <a:p>
            <a:r>
              <a:rPr lang="en-US" sz="2800" dirty="0" smtClean="0"/>
              <a:t>Love your family and friends</a:t>
            </a:r>
          </a:p>
          <a:p>
            <a:r>
              <a:rPr lang="en-US" sz="2800" dirty="0" smtClean="0"/>
              <a:t>Two ways to show love is through words of affirmation and acts of kindness/service</a:t>
            </a:r>
          </a:p>
          <a:p>
            <a:r>
              <a:rPr lang="en-US" sz="2800" dirty="0" smtClean="0"/>
              <a:t>Example, it can mean a lot to parents for their children to volunteer to wash dishes or clean up.</a:t>
            </a:r>
          </a:p>
          <a:p>
            <a:r>
              <a:rPr lang="en-US" sz="2800" dirty="0" smtClean="0"/>
              <a:t>We need to be humble and be quick to ask for forgiveness if we get angry or irritated with each other.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490294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175</TotalTime>
  <Words>638</Words>
  <Application>Microsoft Office PowerPoint</Application>
  <PresentationFormat>On-screen Show (4:3)</PresentationFormat>
  <Paragraphs>72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Trebuchet MS</vt:lpstr>
      <vt:lpstr>Berlin</vt:lpstr>
      <vt:lpstr>How To Walk In Love</vt:lpstr>
      <vt:lpstr>How To Walk In Love</vt:lpstr>
      <vt:lpstr>How To Walk In Love</vt:lpstr>
      <vt:lpstr>How To Walk In Love</vt:lpstr>
      <vt:lpstr>How To Walk In Love</vt:lpstr>
      <vt:lpstr>How To Walk In Love</vt:lpstr>
      <vt:lpstr>How To Walk In Love</vt:lpstr>
      <vt:lpstr>How To Walk In Love</vt:lpstr>
      <vt:lpstr>How To Walk In Love</vt:lpstr>
      <vt:lpstr>How To Walk In Love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Walk In Love</dc:title>
  <dc:creator>Patricia Stubbs</dc:creator>
  <cp:lastModifiedBy>AFCC</cp:lastModifiedBy>
  <cp:revision>13</cp:revision>
  <dcterms:created xsi:type="dcterms:W3CDTF">2016-02-08T00:01:28Z</dcterms:created>
  <dcterms:modified xsi:type="dcterms:W3CDTF">2016-02-11T01:24:27Z</dcterms:modified>
</cp:coreProperties>
</file>