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9" r:id="rId4"/>
    <p:sldId id="275" r:id="rId5"/>
    <p:sldId id="276" r:id="rId6"/>
    <p:sldId id="261" r:id="rId7"/>
    <p:sldId id="262" r:id="rId8"/>
    <p:sldId id="266" r:id="rId9"/>
    <p:sldId id="264" r:id="rId10"/>
    <p:sldId id="265" r:id="rId11"/>
    <p:sldId id="267" r:id="rId12"/>
    <p:sldId id="268" r:id="rId13"/>
    <p:sldId id="269" r:id="rId14"/>
    <p:sldId id="270" r:id="rId15"/>
    <p:sldId id="271" r:id="rId16"/>
    <p:sldId id="273" r:id="rId17"/>
    <p:sldId id="272"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04"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024F14-F760-4604-AAE9-DF6A940B5936}" type="datetimeFigureOut">
              <a:rPr lang="en-US" smtClean="0"/>
              <a:t>1/18/2017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ED31F5-92D1-423A-BF25-9100B0622427}" type="slidenum">
              <a:rPr lang="en-US" smtClean="0"/>
              <a:t>‹#›</a:t>
            </a:fld>
            <a:endParaRPr lang="en-US"/>
          </a:p>
        </p:txBody>
      </p:sp>
    </p:spTree>
    <p:extLst>
      <p:ext uri="{BB962C8B-B14F-4D97-AF65-F5344CB8AC3E}">
        <p14:creationId xmlns:p14="http://schemas.microsoft.com/office/powerpoint/2010/main" val="7106243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401710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397073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21232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65399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1533197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245088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277163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259333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278926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307110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F73B4-D073-4A45-8569-8E292978902E}" type="datetimeFigureOut">
              <a:rPr lang="en-US" smtClean="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E2F786-C1DD-4089-938A-39655CFE89FE}" type="slidenum">
              <a:rPr lang="en-US" smtClean="0"/>
              <a:t>‹#›</a:t>
            </a:fld>
            <a:endParaRPr lang="en-US" dirty="0"/>
          </a:p>
        </p:txBody>
      </p:sp>
    </p:spTree>
    <p:extLst>
      <p:ext uri="{BB962C8B-B14F-4D97-AF65-F5344CB8AC3E}">
        <p14:creationId xmlns:p14="http://schemas.microsoft.com/office/powerpoint/2010/main" val="99303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F73B4-D073-4A45-8569-8E292978902E}" type="datetimeFigureOut">
              <a:rPr lang="en-US" smtClean="0"/>
              <a:t>1/18/2017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2F786-C1DD-4089-938A-39655CFE89FE}" type="slidenum">
              <a:rPr lang="en-US" smtClean="0"/>
              <a:t>‹#›</a:t>
            </a:fld>
            <a:endParaRPr lang="en-US" dirty="0"/>
          </a:p>
        </p:txBody>
      </p:sp>
    </p:spTree>
    <p:extLst>
      <p:ext uri="{BB962C8B-B14F-4D97-AF65-F5344CB8AC3E}">
        <p14:creationId xmlns:p14="http://schemas.microsoft.com/office/powerpoint/2010/main" val="412133498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Living A Spirit-Filled Life- A Call For Renewal</a:t>
            </a:r>
            <a:endParaRPr lang="en-US" dirty="0"/>
          </a:p>
        </p:txBody>
      </p:sp>
      <p:sp>
        <p:nvSpPr>
          <p:cNvPr id="3" name="Subtitle 2"/>
          <p:cNvSpPr>
            <a:spLocks noGrp="1"/>
          </p:cNvSpPr>
          <p:nvPr>
            <p:ph type="subTitle" idx="1"/>
          </p:nvPr>
        </p:nvSpPr>
        <p:spPr/>
        <p:txBody>
          <a:bodyPr/>
          <a:lstStyle/>
          <a:p>
            <a:r>
              <a:rPr lang="en-US" dirty="0" smtClean="0"/>
              <a:t>And be renewed in the spirit of your mind. Eph. 4:23</a:t>
            </a:r>
            <a:endParaRPr lang="en-US" dirty="0"/>
          </a:p>
        </p:txBody>
      </p:sp>
    </p:spTree>
    <p:extLst>
      <p:ext uri="{BB962C8B-B14F-4D97-AF65-F5344CB8AC3E}">
        <p14:creationId xmlns:p14="http://schemas.microsoft.com/office/powerpoint/2010/main" val="2785949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pPr marL="0" indent="0">
              <a:buNone/>
            </a:pPr>
            <a:r>
              <a:rPr lang="en-GB" sz="9600" b="1" dirty="0"/>
              <a:t>God's </a:t>
            </a:r>
            <a:r>
              <a:rPr lang="en-GB" sz="9600" b="1" dirty="0" smtClean="0"/>
              <a:t>Part</a:t>
            </a:r>
            <a:endParaRPr lang="en-GB" sz="9600" dirty="0" smtClean="0"/>
          </a:p>
          <a:p>
            <a:r>
              <a:rPr lang="en-GB" sz="12800" dirty="0" smtClean="0"/>
              <a:t>For </a:t>
            </a:r>
            <a:r>
              <a:rPr lang="en-GB" sz="12800" dirty="0"/>
              <a:t>God did not give us a spirit of timidity, but a spirit of power, of love and of self-discipline." 2 Timothy 1:7 (</a:t>
            </a:r>
            <a:r>
              <a:rPr lang="en-GB" sz="12800" dirty="0" smtClean="0"/>
              <a:t>NIV)</a:t>
            </a:r>
          </a:p>
          <a:p>
            <a:r>
              <a:rPr lang="en-GB" sz="12800" dirty="0" smtClean="0"/>
              <a:t>Three </a:t>
            </a:r>
            <a:r>
              <a:rPr lang="en-GB" sz="12800" dirty="0"/>
              <a:t>gifts are promised by God for every true Christian-a spirit of power, a spirit of love, and a spirit of self-discipline. God extends these gifts to His children-but are we taking them, and applying them in our </a:t>
            </a:r>
            <a:r>
              <a:rPr lang="en-GB" sz="12800" dirty="0" smtClean="0"/>
              <a:t>lives?</a:t>
            </a:r>
          </a:p>
          <a:p>
            <a:r>
              <a:rPr lang="en-GB" sz="12800" dirty="0" smtClean="0"/>
              <a:t>Self </a:t>
            </a:r>
            <a:r>
              <a:rPr lang="en-GB" sz="12800" dirty="0"/>
              <a:t>discipline in our thoughts is a critical element of renewing our minds. God has promised to help.</a:t>
            </a:r>
            <a:br>
              <a:rPr lang="en-GB" sz="12800" dirty="0"/>
            </a:br>
            <a:r>
              <a:rPr lang="en-GB" dirty="0"/>
              <a:t/>
            </a:r>
            <a:br>
              <a:rPr lang="en-GB" dirty="0"/>
            </a:br>
            <a:endParaRPr lang="en-US" dirty="0"/>
          </a:p>
        </p:txBody>
      </p:sp>
    </p:spTree>
    <p:extLst>
      <p:ext uri="{BB962C8B-B14F-4D97-AF65-F5344CB8AC3E}">
        <p14:creationId xmlns:p14="http://schemas.microsoft.com/office/powerpoint/2010/main" val="192966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GB" sz="8000" b="1" dirty="0"/>
              <a:t>Our </a:t>
            </a:r>
            <a:r>
              <a:rPr lang="en-GB" sz="8000" b="1" dirty="0" smtClean="0"/>
              <a:t>Part</a:t>
            </a:r>
            <a:endParaRPr lang="en-GB" sz="8000" dirty="0" smtClean="0"/>
          </a:p>
          <a:p>
            <a:r>
              <a:rPr lang="en-GB" sz="9600" dirty="0" smtClean="0"/>
              <a:t>When </a:t>
            </a:r>
            <a:r>
              <a:rPr lang="en-GB" sz="9600" dirty="0"/>
              <a:t>it comes to renewing your mind-God has already done His part. And it is clear that He will not do your </a:t>
            </a:r>
            <a:r>
              <a:rPr lang="en-GB" sz="9600" dirty="0" smtClean="0"/>
              <a:t>part.</a:t>
            </a:r>
          </a:p>
          <a:p>
            <a:r>
              <a:rPr lang="en-GB" sz="9600" dirty="0" smtClean="0"/>
              <a:t>First</a:t>
            </a:r>
            <a:r>
              <a:rPr lang="en-GB" sz="9600" dirty="0"/>
              <a:t>, you must accept responsibility for renewing your mind. After all, it is your mind! </a:t>
            </a:r>
            <a:endParaRPr lang="en-GB" sz="9600" dirty="0" smtClean="0"/>
          </a:p>
          <a:p>
            <a:r>
              <a:rPr lang="en-GB" sz="9600" dirty="0" smtClean="0"/>
              <a:t>So </a:t>
            </a:r>
            <a:r>
              <a:rPr lang="en-GB" sz="9600" dirty="0"/>
              <a:t>what does it mean to renew your mind? We need to learn to think like God thinks. </a:t>
            </a:r>
            <a:endParaRPr lang="en-GB" sz="9600" dirty="0" smtClean="0"/>
          </a:p>
          <a:p>
            <a:r>
              <a:rPr lang="en-GB" sz="9600" b="1" dirty="0" smtClean="0"/>
              <a:t>We</a:t>
            </a:r>
            <a:r>
              <a:rPr lang="en-GB" sz="9600" dirty="0" smtClean="0"/>
              <a:t> </a:t>
            </a:r>
            <a:r>
              <a:rPr lang="en-GB" sz="9600" dirty="0"/>
              <a:t>need to get rid of </a:t>
            </a:r>
            <a:r>
              <a:rPr lang="en-GB" sz="9600" b="1" dirty="0"/>
              <a:t>our</a:t>
            </a:r>
            <a:r>
              <a:rPr lang="en-GB" sz="9600" dirty="0"/>
              <a:t> sinful attitudes, </a:t>
            </a:r>
            <a:r>
              <a:rPr lang="en-GB" sz="9600" b="1" dirty="0"/>
              <a:t>our</a:t>
            </a:r>
            <a:r>
              <a:rPr lang="en-GB" sz="9600" dirty="0"/>
              <a:t> negative, critical ways of thinking, </a:t>
            </a:r>
            <a:r>
              <a:rPr lang="en-GB" sz="9600" b="1" dirty="0"/>
              <a:t>our </a:t>
            </a:r>
            <a:r>
              <a:rPr lang="en-GB" sz="9600" dirty="0"/>
              <a:t>selfish thoughts</a:t>
            </a:r>
            <a:r>
              <a:rPr lang="en-GB" sz="9600" dirty="0" smtClean="0"/>
              <a:t>.</a:t>
            </a:r>
          </a:p>
          <a:p>
            <a:r>
              <a:rPr lang="en-GB" sz="9600" dirty="0" smtClean="0"/>
              <a:t>Ps. 119:9-How can a young man cleanse his way? By taking heed according to Your word.</a:t>
            </a:r>
          </a:p>
          <a:p>
            <a:r>
              <a:rPr lang="en-GB" sz="9600" dirty="0" smtClean="0"/>
              <a:t>It’s important to read and study the Word of God</a:t>
            </a:r>
            <a:r>
              <a:rPr lang="en-GB" sz="9600" dirty="0"/>
              <a:t/>
            </a:r>
            <a:br>
              <a:rPr lang="en-GB" sz="9600" dirty="0"/>
            </a:br>
            <a:r>
              <a:rPr lang="en-GB" dirty="0"/>
              <a:t/>
            </a:r>
            <a:br>
              <a:rPr lang="en-GB" dirty="0"/>
            </a:br>
            <a:endParaRPr lang="en-US" dirty="0"/>
          </a:p>
        </p:txBody>
      </p:sp>
    </p:spTree>
    <p:extLst>
      <p:ext uri="{BB962C8B-B14F-4D97-AF65-F5344CB8AC3E}">
        <p14:creationId xmlns:p14="http://schemas.microsoft.com/office/powerpoint/2010/main" val="3837200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Renewing your mind should not be confused with thoughts that come into your mind. </a:t>
            </a:r>
          </a:p>
          <a:p>
            <a:r>
              <a:rPr lang="en-GB" dirty="0" smtClean="0"/>
              <a:t>Many times we cannot stop certain thoughts from entering our mind. </a:t>
            </a:r>
          </a:p>
          <a:p>
            <a:r>
              <a:rPr lang="en-GB" dirty="0" smtClean="0"/>
              <a:t>But what we do with that thought the instant we recognize that thought-that's where our response clearly shows whether or not we are renewing our mind.</a:t>
            </a:r>
            <a:endParaRPr lang="en-GB" dirty="0"/>
          </a:p>
          <a:p>
            <a:r>
              <a:rPr lang="en-GB" dirty="0" smtClean="0"/>
              <a:t>Much of what we think about is directly connected to what we are feeding into our mind. (e.g. If you put pornography into your mind-that is what you will end up thinking about. And what goes into your mind affects your whole life).</a:t>
            </a:r>
            <a:br>
              <a:rPr lang="en-GB" dirty="0" smtClean="0"/>
            </a:br>
            <a:endParaRPr lang="en-US" dirty="0" smtClean="0"/>
          </a:p>
          <a:p>
            <a:endParaRPr lang="en-US" dirty="0"/>
          </a:p>
        </p:txBody>
      </p:sp>
    </p:spTree>
    <p:extLst>
      <p:ext uri="{BB962C8B-B14F-4D97-AF65-F5344CB8AC3E}">
        <p14:creationId xmlns:p14="http://schemas.microsoft.com/office/powerpoint/2010/main" val="2878977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James 1:13-16Living Bible (TLB)</a:t>
            </a:r>
          </a:p>
          <a:p>
            <a:r>
              <a:rPr lang="en-US" baseline="30000" dirty="0" smtClean="0"/>
              <a:t>13 </a:t>
            </a:r>
            <a:r>
              <a:rPr lang="en-US" dirty="0" smtClean="0"/>
              <a:t>And remember, when someone wants to do wrong it is never God who is tempting him, for God never wants to do wrong and never tempts anyone else to do it. </a:t>
            </a:r>
            <a:r>
              <a:rPr lang="en-US" baseline="30000" dirty="0" smtClean="0"/>
              <a:t>14 </a:t>
            </a:r>
            <a:r>
              <a:rPr lang="en-US" dirty="0" smtClean="0"/>
              <a:t>Temptation is the pull of man’s own evil thoughts and wishes. </a:t>
            </a:r>
            <a:r>
              <a:rPr lang="en-US" baseline="30000" dirty="0" smtClean="0"/>
              <a:t>15 </a:t>
            </a:r>
            <a:r>
              <a:rPr lang="en-US" dirty="0" smtClean="0"/>
              <a:t>These evil thoughts lead to evil actions and afterwards to the death penalty from God. </a:t>
            </a:r>
            <a:r>
              <a:rPr lang="en-US" baseline="30000" dirty="0" smtClean="0"/>
              <a:t>16 </a:t>
            </a:r>
            <a:r>
              <a:rPr lang="en-US" dirty="0" smtClean="0"/>
              <a:t>So don’t be misled, dear brothers.</a:t>
            </a:r>
          </a:p>
          <a:p>
            <a:endParaRPr lang="en-US" dirty="0"/>
          </a:p>
        </p:txBody>
      </p:sp>
    </p:spTree>
    <p:extLst>
      <p:ext uri="{BB962C8B-B14F-4D97-AF65-F5344CB8AC3E}">
        <p14:creationId xmlns:p14="http://schemas.microsoft.com/office/powerpoint/2010/main" val="269819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92500" lnSpcReduction="10000"/>
          </a:bodyPr>
          <a:lstStyle/>
          <a:p>
            <a:r>
              <a:rPr lang="en-GB" dirty="0"/>
              <a:t>God tells us in His word "I want you to be wise about what is good, and innocent about what is evil." Romans 16:19 (</a:t>
            </a:r>
            <a:r>
              <a:rPr lang="en-GB" dirty="0" smtClean="0"/>
              <a:t>NIV)</a:t>
            </a:r>
          </a:p>
          <a:p>
            <a:r>
              <a:rPr lang="en-GB" dirty="0" smtClean="0"/>
              <a:t>We </a:t>
            </a:r>
            <a:r>
              <a:rPr lang="en-GB" dirty="0"/>
              <a:t>need to guard our mind and not fill it with garbage. This includes what we watch on TV, what we read, and the music we listen </a:t>
            </a:r>
            <a:r>
              <a:rPr lang="en-GB" dirty="0" smtClean="0"/>
              <a:t>to.</a:t>
            </a:r>
          </a:p>
          <a:p>
            <a:r>
              <a:rPr lang="en-GB" dirty="0" smtClean="0"/>
              <a:t>Romans </a:t>
            </a:r>
            <a:r>
              <a:rPr lang="en-GB" dirty="0"/>
              <a:t>12:2 tells us that we need to renew our minds and </a:t>
            </a:r>
            <a:r>
              <a:rPr lang="en-GB" dirty="0" smtClean="0"/>
              <a:t>be transformed not conformed by world and we </a:t>
            </a:r>
            <a:r>
              <a:rPr lang="en-GB" dirty="0"/>
              <a:t>will </a:t>
            </a:r>
            <a:r>
              <a:rPr lang="en-GB" dirty="0" smtClean="0"/>
              <a:t>reap the benefits in doing the perfect will of God. </a:t>
            </a:r>
            <a:endParaRPr lang="en-US" dirty="0"/>
          </a:p>
        </p:txBody>
      </p:sp>
    </p:spTree>
    <p:extLst>
      <p:ext uri="{BB962C8B-B14F-4D97-AF65-F5344CB8AC3E}">
        <p14:creationId xmlns:p14="http://schemas.microsoft.com/office/powerpoint/2010/main" val="1314883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t>Strategy </a:t>
            </a:r>
            <a:r>
              <a:rPr lang="en-GB" b="1" dirty="0"/>
              <a:t>for renewing your mind is found in </a:t>
            </a:r>
            <a:r>
              <a:rPr lang="en-GB" b="1" dirty="0" smtClean="0"/>
              <a:t>Philippians 4:8-9:</a:t>
            </a:r>
          </a:p>
          <a:p>
            <a:r>
              <a:rPr lang="en-GB" dirty="0" smtClean="0"/>
              <a:t>Discover </a:t>
            </a:r>
            <a:r>
              <a:rPr lang="en-GB" dirty="0"/>
              <a:t>God's standard of truth, not </a:t>
            </a:r>
            <a:r>
              <a:rPr lang="en-GB" dirty="0" smtClean="0"/>
              <a:t>your own </a:t>
            </a:r>
            <a:r>
              <a:rPr lang="en-GB" dirty="0"/>
              <a:t>perception of </a:t>
            </a:r>
            <a:r>
              <a:rPr lang="en-GB" dirty="0" smtClean="0"/>
              <a:t>truth. (Fill your mind </a:t>
            </a:r>
            <a:r>
              <a:rPr lang="en-GB" dirty="0"/>
              <a:t>with His </a:t>
            </a:r>
            <a:r>
              <a:rPr lang="en-GB" dirty="0" smtClean="0"/>
              <a:t>truth. </a:t>
            </a:r>
            <a:r>
              <a:rPr lang="en-GB" dirty="0"/>
              <a:t>R</a:t>
            </a:r>
            <a:r>
              <a:rPr lang="en-GB" dirty="0" smtClean="0"/>
              <a:t>ead </a:t>
            </a:r>
            <a:r>
              <a:rPr lang="en-GB" dirty="0"/>
              <a:t>the Bible daily- </a:t>
            </a:r>
            <a:r>
              <a:rPr lang="en-GB" dirty="0" smtClean="0"/>
              <a:t>memorize/meditate on the scriptures</a:t>
            </a:r>
            <a:r>
              <a:rPr lang="en-GB" dirty="0"/>
              <a:t> </a:t>
            </a:r>
            <a:r>
              <a:rPr lang="en-GB" dirty="0" smtClean="0"/>
              <a:t>and apply them. Put it into action in our lives)</a:t>
            </a:r>
          </a:p>
          <a:p>
            <a:r>
              <a:rPr lang="en-GB" dirty="0" smtClean="0"/>
              <a:t>A </a:t>
            </a:r>
            <a:r>
              <a:rPr lang="en-GB" dirty="0"/>
              <a:t>renewed mind should lead to changed </a:t>
            </a:r>
            <a:r>
              <a:rPr lang="en-GB" dirty="0" smtClean="0"/>
              <a:t>behaviour. If </a:t>
            </a:r>
            <a:r>
              <a:rPr lang="en-GB" dirty="0"/>
              <a:t>a thought fails the test of being 1</a:t>
            </a:r>
            <a:r>
              <a:rPr lang="en-GB" dirty="0" smtClean="0"/>
              <a:t>. true</a:t>
            </a:r>
            <a:r>
              <a:rPr lang="en-GB" dirty="0"/>
              <a:t>, or 2</a:t>
            </a:r>
            <a:r>
              <a:rPr lang="en-GB" dirty="0" smtClean="0"/>
              <a:t>. noble</a:t>
            </a:r>
            <a:r>
              <a:rPr lang="en-GB" dirty="0"/>
              <a:t>, or 3</a:t>
            </a:r>
            <a:r>
              <a:rPr lang="en-GB" dirty="0" smtClean="0"/>
              <a:t>.right</a:t>
            </a:r>
            <a:r>
              <a:rPr lang="en-GB" dirty="0"/>
              <a:t>, or </a:t>
            </a:r>
            <a:r>
              <a:rPr lang="en-GB" dirty="0" smtClean="0"/>
              <a:t>4. pure, or focusing on what is 5. lovely, 6. good reports, 7. good qualities </a:t>
            </a:r>
            <a:r>
              <a:rPr lang="en-GB" smtClean="0"/>
              <a:t>(virtues), </a:t>
            </a:r>
            <a:r>
              <a:rPr lang="en-GB" dirty="0" smtClean="0"/>
              <a:t>or 8. praise worthy </a:t>
            </a:r>
            <a:r>
              <a:rPr lang="en-GB" dirty="0"/>
              <a:t>then stop going down that path in your mind. </a:t>
            </a:r>
            <a:endParaRPr lang="en-GB" dirty="0" smtClean="0"/>
          </a:p>
          <a:p>
            <a:r>
              <a:rPr lang="en-GB" dirty="0" smtClean="0"/>
              <a:t>Turn </a:t>
            </a:r>
            <a:r>
              <a:rPr lang="en-GB" b="1" dirty="0"/>
              <a:t>your </a:t>
            </a:r>
            <a:r>
              <a:rPr lang="en-GB" dirty="0"/>
              <a:t>thoughts toward God and His word. </a:t>
            </a:r>
          </a:p>
          <a:p>
            <a:pPr marL="0" indent="0">
              <a:buNone/>
            </a:pPr>
            <a:endParaRPr lang="en-US" dirty="0"/>
          </a:p>
        </p:txBody>
      </p:sp>
    </p:spTree>
    <p:extLst>
      <p:ext uri="{BB962C8B-B14F-4D97-AF65-F5344CB8AC3E}">
        <p14:creationId xmlns:p14="http://schemas.microsoft.com/office/powerpoint/2010/main" val="3544854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GB" sz="2400" dirty="0" smtClean="0"/>
              <a:t>Put off our old way of thinking and develop a new way of thinking. Eph. 4:23-24</a:t>
            </a:r>
          </a:p>
          <a:p>
            <a:r>
              <a:rPr lang="en-GB" sz="2400" dirty="0" smtClean="0"/>
              <a:t>Philippians 4:8-9 provide a powerful place to start in renewing our mind-focus on the positive! </a:t>
            </a:r>
            <a:endParaRPr lang="en-US" sz="2400" dirty="0" smtClean="0"/>
          </a:p>
          <a:p>
            <a:r>
              <a:rPr lang="en-GB" sz="2400" dirty="0" smtClean="0"/>
              <a:t> “We </a:t>
            </a:r>
            <a:r>
              <a:rPr lang="en-GB" sz="2400" dirty="0"/>
              <a:t>demolish arguments and every pretension that sets itself up against the knowledge of God, and we take captive every thought to make it obedient to Christ." 2 Corinthians 10:5 (NIV</a:t>
            </a:r>
            <a:r>
              <a:rPr lang="en-GB" sz="2400" dirty="0" smtClean="0"/>
              <a:t>)</a:t>
            </a:r>
          </a:p>
          <a:p>
            <a:r>
              <a:rPr lang="en-GB" sz="2400" dirty="0"/>
              <a:t>When evil thoughts come into your mind, don't try to run from them-attack them! Use the tools God has given you</a:t>
            </a:r>
            <a:r>
              <a:rPr lang="en-GB" sz="2400" dirty="0" smtClean="0"/>
              <a:t>. (e.g. prayer, scriptures, hymn/ </a:t>
            </a:r>
            <a:r>
              <a:rPr lang="en-GB" sz="2400" dirty="0"/>
              <a:t>g</a:t>
            </a:r>
            <a:r>
              <a:rPr lang="en-GB" sz="2400" dirty="0" smtClean="0"/>
              <a:t>ospel </a:t>
            </a:r>
            <a:r>
              <a:rPr lang="en-GB" sz="2400" dirty="0"/>
              <a:t>m</a:t>
            </a:r>
            <a:r>
              <a:rPr lang="en-GB" sz="2400" dirty="0" smtClean="0"/>
              <a:t>usic, a sermon, your testimony, focus of God-He will keep you in perfect peace in </a:t>
            </a:r>
            <a:r>
              <a:rPr lang="en-GB" sz="2400" b="1" dirty="0" smtClean="0"/>
              <a:t>your mind </a:t>
            </a:r>
            <a:r>
              <a:rPr lang="en-GB" sz="2400" dirty="0" smtClean="0"/>
              <a:t>is stayed on Him etc.)</a:t>
            </a:r>
            <a:r>
              <a:rPr lang="en-GB" sz="2400" dirty="0"/>
              <a:t/>
            </a:r>
            <a:br>
              <a:rPr lang="en-GB" sz="2400" dirty="0"/>
            </a:br>
            <a:endParaRPr lang="en-US" sz="2400" dirty="0"/>
          </a:p>
        </p:txBody>
      </p:sp>
    </p:spTree>
    <p:extLst>
      <p:ext uri="{BB962C8B-B14F-4D97-AF65-F5344CB8AC3E}">
        <p14:creationId xmlns:p14="http://schemas.microsoft.com/office/powerpoint/2010/main" val="1544996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a:xfrm>
            <a:off x="304800" y="1524000"/>
            <a:ext cx="8153400" cy="4800600"/>
          </a:xfrm>
        </p:spPr>
        <p:txBody>
          <a:bodyPr>
            <a:normAutofit/>
          </a:bodyPr>
          <a:lstStyle/>
          <a:p>
            <a:r>
              <a:rPr lang="en-GB" dirty="0"/>
              <a:t>A key issue here is-what do you want to think about? Self discipline in </a:t>
            </a:r>
            <a:r>
              <a:rPr lang="en-GB" b="1" dirty="0" smtClean="0"/>
              <a:t>your</a:t>
            </a:r>
            <a:r>
              <a:rPr lang="en-GB" dirty="0" smtClean="0"/>
              <a:t> </a:t>
            </a:r>
            <a:r>
              <a:rPr lang="en-GB" dirty="0"/>
              <a:t>thoughts is a critical element of renewing our minds. God has promised to </a:t>
            </a:r>
            <a:r>
              <a:rPr lang="en-GB" dirty="0" smtClean="0"/>
              <a:t>help us.</a:t>
            </a:r>
          </a:p>
          <a:p>
            <a:r>
              <a:rPr lang="en-GB" b="1" dirty="0" smtClean="0"/>
              <a:t>Your</a:t>
            </a:r>
            <a:r>
              <a:rPr lang="en-GB" dirty="0" smtClean="0"/>
              <a:t> </a:t>
            </a:r>
            <a:r>
              <a:rPr lang="en-GB" dirty="0"/>
              <a:t>decisions! </a:t>
            </a:r>
            <a:r>
              <a:rPr lang="en-GB" b="1" dirty="0"/>
              <a:t>Your </a:t>
            </a:r>
            <a:r>
              <a:rPr lang="en-GB" dirty="0"/>
              <a:t>mind! God won't decide for you. </a:t>
            </a:r>
            <a:r>
              <a:rPr lang="en-GB" b="1" dirty="0"/>
              <a:t>You</a:t>
            </a:r>
            <a:r>
              <a:rPr lang="en-GB" dirty="0"/>
              <a:t> must </a:t>
            </a:r>
            <a:r>
              <a:rPr lang="en-GB" dirty="0" smtClean="0"/>
              <a:t>be disciplined and want </a:t>
            </a:r>
            <a:r>
              <a:rPr lang="en-GB" dirty="0"/>
              <a:t>to change the way you </a:t>
            </a:r>
            <a:r>
              <a:rPr lang="en-GB" dirty="0" smtClean="0"/>
              <a:t>think by studying and applying the Word of God</a:t>
            </a:r>
            <a:r>
              <a:rPr lang="en-GB" dirty="0"/>
              <a:t/>
            </a:r>
            <a:br>
              <a:rPr lang="en-GB" dirty="0"/>
            </a:br>
            <a:endParaRPr lang="en-US" dirty="0"/>
          </a:p>
        </p:txBody>
      </p:sp>
      <p:pic>
        <p:nvPicPr>
          <p:cNvPr id="1026" name="Picture 2" descr="C:\Users\vhanflstubbp\AppData\Local\Microsoft\Windows\Temporary Internet Files\Content.IE5\RMH02NYH\Questionmark[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029200"/>
            <a:ext cx="1021081" cy="1276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521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Next Week-1/25/17</a:t>
            </a:r>
          </a:p>
          <a:p>
            <a:r>
              <a:rPr lang="en-US" dirty="0" smtClean="0"/>
              <a:t>Body Meeting</a:t>
            </a:r>
            <a:endParaRPr lang="en-US" dirty="0"/>
          </a:p>
        </p:txBody>
      </p:sp>
    </p:spTree>
    <p:extLst>
      <p:ext uri="{BB962C8B-B14F-4D97-AF65-F5344CB8AC3E}">
        <p14:creationId xmlns:p14="http://schemas.microsoft.com/office/powerpoint/2010/main" val="3777706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Reference</a:t>
            </a:r>
          </a:p>
          <a:p>
            <a:r>
              <a:rPr lang="en-GB" b="1" dirty="0"/>
              <a:t>Renewing Your </a:t>
            </a:r>
            <a:r>
              <a:rPr lang="en-GB" b="1" dirty="0" smtClean="0"/>
              <a:t>Mind</a:t>
            </a:r>
            <a:r>
              <a:rPr lang="en-US" dirty="0" smtClean="0"/>
              <a:t>:</a:t>
            </a:r>
            <a:r>
              <a:rPr lang="en-GB" b="1" dirty="0" smtClean="0"/>
              <a:t>The </a:t>
            </a:r>
            <a:r>
              <a:rPr lang="en-GB" b="1" dirty="0"/>
              <a:t>Challenge of Renewing Your Mind </a:t>
            </a:r>
            <a:r>
              <a:rPr lang="en-GB" b="1" dirty="0" smtClean="0"/>
              <a:t>by</a:t>
            </a:r>
            <a:endParaRPr lang="en-US" dirty="0"/>
          </a:p>
          <a:p>
            <a:endParaRPr lang="en-US" dirty="0"/>
          </a:p>
        </p:txBody>
      </p:sp>
    </p:spTree>
    <p:extLst>
      <p:ext uri="{BB962C8B-B14F-4D97-AF65-F5344CB8AC3E}">
        <p14:creationId xmlns:p14="http://schemas.microsoft.com/office/powerpoint/2010/main" val="336497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92500" lnSpcReduction="20000"/>
          </a:bodyPr>
          <a:lstStyle/>
          <a:p>
            <a:r>
              <a:rPr lang="en-GB" dirty="0"/>
              <a:t>S</a:t>
            </a:r>
            <a:r>
              <a:rPr lang="en-GB" dirty="0" smtClean="0"/>
              <a:t>truggles </a:t>
            </a:r>
            <a:r>
              <a:rPr lang="en-GB" dirty="0"/>
              <a:t>may not be identical, but many Christians are caught up in major battles in their mind. </a:t>
            </a:r>
            <a:endParaRPr lang="en-GB" dirty="0" smtClean="0"/>
          </a:p>
          <a:p>
            <a:r>
              <a:rPr lang="en-GB" dirty="0" smtClean="0"/>
              <a:t>The </a:t>
            </a:r>
            <a:r>
              <a:rPr lang="en-GB" dirty="0"/>
              <a:t>promise of 2 Corinthians 5:17 sounds great, "Therefore, if anyone is in Christ, he is a new creation; the old has gone, the new has come!" (NIV) </a:t>
            </a:r>
            <a:endParaRPr lang="en-GB" dirty="0" smtClean="0"/>
          </a:p>
          <a:p>
            <a:r>
              <a:rPr lang="en-GB" dirty="0" smtClean="0"/>
              <a:t>But </a:t>
            </a:r>
            <a:r>
              <a:rPr lang="en-GB" dirty="0"/>
              <a:t>where reality hits the road-we fall short- especially in our thought life.</a:t>
            </a:r>
            <a:br>
              <a:rPr lang="en-GB" dirty="0"/>
            </a:br>
            <a:r>
              <a:rPr lang="en-GB" dirty="0"/>
              <a:t/>
            </a:r>
            <a:br>
              <a:rPr lang="en-GB" dirty="0"/>
            </a:br>
            <a:endParaRPr lang="en-US" dirty="0"/>
          </a:p>
        </p:txBody>
      </p:sp>
    </p:spTree>
    <p:extLst>
      <p:ext uri="{BB962C8B-B14F-4D97-AF65-F5344CB8AC3E}">
        <p14:creationId xmlns:p14="http://schemas.microsoft.com/office/powerpoint/2010/main" val="2053679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lstStyle/>
          <a:p>
            <a:pPr lvl="0"/>
            <a:r>
              <a:rPr lang="en-GB" dirty="0"/>
              <a:t>What role do your emotions have in determining what you think about?</a:t>
            </a:r>
            <a:endParaRPr lang="en-US" dirty="0"/>
          </a:p>
          <a:p>
            <a:endParaRPr lang="en-US" dirty="0"/>
          </a:p>
        </p:txBody>
      </p:sp>
    </p:spTree>
    <p:extLst>
      <p:ext uri="{BB962C8B-B14F-4D97-AF65-F5344CB8AC3E}">
        <p14:creationId xmlns:p14="http://schemas.microsoft.com/office/powerpoint/2010/main" val="60215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a:t>
            </a:r>
            <a:r>
              <a:rPr lang="en-GB" dirty="0"/>
              <a:t>Right thinking” leads to “right actions,” which leads to “right feelings.” The priority is critical. </a:t>
            </a:r>
            <a:endParaRPr lang="en-GB" dirty="0" smtClean="0"/>
          </a:p>
          <a:p>
            <a:r>
              <a:rPr lang="en-GB" dirty="0" smtClean="0"/>
              <a:t>If </a:t>
            </a:r>
            <a:r>
              <a:rPr lang="en-GB" dirty="0"/>
              <a:t>feelings are at the front, they will drive you wherever they feel like going. </a:t>
            </a:r>
            <a:endParaRPr lang="en-GB" dirty="0" smtClean="0"/>
          </a:p>
          <a:p>
            <a:r>
              <a:rPr lang="en-GB" dirty="0" smtClean="0"/>
              <a:t>You’ve </a:t>
            </a:r>
            <a:r>
              <a:rPr lang="en-GB" dirty="0"/>
              <a:t>heard it said, “If it feels this good, it must be the right thing to do.” What a trap! </a:t>
            </a:r>
            <a:endParaRPr lang="en-GB" dirty="0" smtClean="0"/>
          </a:p>
          <a:p>
            <a:r>
              <a:rPr lang="en-GB" dirty="0" smtClean="0"/>
              <a:t>Your </a:t>
            </a:r>
            <a:r>
              <a:rPr lang="en-GB" dirty="0"/>
              <a:t>emotions will take you into all kinds of </a:t>
            </a:r>
            <a:r>
              <a:rPr lang="en-GB" dirty="0" smtClean="0"/>
              <a:t>confusion.</a:t>
            </a:r>
          </a:p>
          <a:p>
            <a:r>
              <a:rPr lang="en-GB" dirty="0" smtClean="0"/>
              <a:t>The old way of thinking has not gone away. Many still struggle with temptations in their mind, bitterness, depression, fear, hopelessness, frustrations, problems, and putting it bluntly-evil thoughts.</a:t>
            </a:r>
            <a:r>
              <a:rPr lang="en-GB" dirty="0"/>
              <a:t/>
            </a:r>
            <a:br>
              <a:rPr lang="en-GB" dirty="0"/>
            </a:br>
            <a:endParaRPr lang="en-US" dirty="0"/>
          </a:p>
        </p:txBody>
      </p:sp>
    </p:spTree>
    <p:extLst>
      <p:ext uri="{BB962C8B-B14F-4D97-AF65-F5344CB8AC3E}">
        <p14:creationId xmlns:p14="http://schemas.microsoft.com/office/powerpoint/2010/main" val="29344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55000" lnSpcReduction="20000"/>
          </a:bodyPr>
          <a:lstStyle/>
          <a:p>
            <a:r>
              <a:rPr lang="en-GB" sz="4600" dirty="0" smtClean="0"/>
              <a:t>Right thinking” guides us in responding with “right actions.” Right feelings may not come immediately, but they will come eventually.</a:t>
            </a:r>
            <a:endParaRPr lang="en-GB" sz="4600" dirty="0"/>
          </a:p>
          <a:p>
            <a:r>
              <a:rPr lang="en-GB" sz="4600" dirty="0" smtClean="0"/>
              <a:t>Accept the challenge that feeling good must have third place in your priorities. </a:t>
            </a:r>
          </a:p>
          <a:p>
            <a:r>
              <a:rPr lang="en-GB" sz="4600" dirty="0" smtClean="0"/>
              <a:t>Right thinking is based on seeing each situation from God’s point of view, and then right actions—what would Jesus do? (obey His teachings, love others as yourself)</a:t>
            </a:r>
          </a:p>
          <a:p>
            <a:r>
              <a:rPr lang="en-GB" sz="4600" dirty="0" smtClean="0"/>
              <a:t>The call to Christian maturity is to discipline your thoughts and your emotions—to find the balance Jesus had in 3 areas of His life—His thoughts, actions, and feelings.</a:t>
            </a:r>
            <a:br>
              <a:rPr lang="en-GB" sz="4600" dirty="0" smtClean="0"/>
            </a:br>
            <a:endParaRPr lang="en-US" sz="4600" dirty="0" smtClean="0"/>
          </a:p>
          <a:p>
            <a:endParaRPr lang="en-US" dirty="0"/>
          </a:p>
        </p:txBody>
      </p:sp>
    </p:spTree>
    <p:extLst>
      <p:ext uri="{BB962C8B-B14F-4D97-AF65-F5344CB8AC3E}">
        <p14:creationId xmlns:p14="http://schemas.microsoft.com/office/powerpoint/2010/main" val="1657338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a:xfrm>
            <a:off x="457200" y="1600200"/>
            <a:ext cx="8229600" cy="4648200"/>
          </a:xfrm>
        </p:spPr>
        <p:txBody>
          <a:bodyPr>
            <a:normAutofit fontScale="25000" lnSpcReduction="20000"/>
          </a:bodyPr>
          <a:lstStyle/>
          <a:p>
            <a:r>
              <a:rPr lang="en-GB" sz="12800" dirty="0"/>
              <a:t>God's solution to this battle is not simply to pray more. </a:t>
            </a:r>
            <a:endParaRPr lang="en-GB" sz="12800" dirty="0" smtClean="0"/>
          </a:p>
          <a:p>
            <a:r>
              <a:rPr lang="en-GB" sz="12800" dirty="0" smtClean="0"/>
              <a:t>Prayer </a:t>
            </a:r>
            <a:r>
              <a:rPr lang="en-GB" sz="12800" dirty="0"/>
              <a:t>is important-but we need to do more than pray. </a:t>
            </a:r>
            <a:endParaRPr lang="en-GB" sz="12800" dirty="0" smtClean="0"/>
          </a:p>
          <a:p>
            <a:r>
              <a:rPr lang="en-GB" sz="12800" dirty="0" smtClean="0"/>
              <a:t>Romans </a:t>
            </a:r>
            <a:r>
              <a:rPr lang="en-GB" sz="12800" dirty="0"/>
              <a:t>12:2 goes to the heart of the problem and offers God's solution-"Do not conform any longer to the pattern of this world, but be transformed by the renewing of your mind. </a:t>
            </a:r>
            <a:endParaRPr lang="en-GB" sz="12800" dirty="0" smtClean="0"/>
          </a:p>
          <a:p>
            <a:r>
              <a:rPr lang="en-GB" sz="12800" b="1" dirty="0" smtClean="0"/>
              <a:t>Then</a:t>
            </a:r>
            <a:r>
              <a:rPr lang="en-GB" sz="12800" dirty="0" smtClean="0"/>
              <a:t> </a:t>
            </a:r>
            <a:r>
              <a:rPr lang="en-GB" sz="12800" dirty="0"/>
              <a:t>you will be able to test and approve what God's will is-his good, pleasing and perfect will." (NIV)</a:t>
            </a:r>
            <a:r>
              <a:rPr lang="en-GB" dirty="0"/>
              <a:t/>
            </a:r>
            <a:br>
              <a:rPr lang="en-GB" dirty="0"/>
            </a:br>
            <a:endParaRPr lang="en-US" dirty="0"/>
          </a:p>
        </p:txBody>
      </p:sp>
    </p:spTree>
    <p:extLst>
      <p:ext uri="{BB962C8B-B14F-4D97-AF65-F5344CB8AC3E}">
        <p14:creationId xmlns:p14="http://schemas.microsoft.com/office/powerpoint/2010/main" val="503203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lstStyle/>
          <a:p>
            <a:r>
              <a:rPr lang="en-US" dirty="0" smtClean="0"/>
              <a:t>What does it mean to be transformed?</a:t>
            </a:r>
          </a:p>
          <a:p>
            <a:pPr lvl="0"/>
            <a:r>
              <a:rPr lang="en-GB" dirty="0" smtClean="0"/>
              <a:t>What can I do to get rid of inappropriate thoughts in my mind?</a:t>
            </a:r>
            <a:endParaRPr lang="en-US" dirty="0" smtClean="0"/>
          </a:p>
          <a:p>
            <a:endParaRPr lang="en-US" dirty="0" smtClean="0"/>
          </a:p>
          <a:p>
            <a:endParaRPr lang="en-US" dirty="0"/>
          </a:p>
        </p:txBody>
      </p:sp>
    </p:spTree>
    <p:extLst>
      <p:ext uri="{BB962C8B-B14F-4D97-AF65-F5344CB8AC3E}">
        <p14:creationId xmlns:p14="http://schemas.microsoft.com/office/powerpoint/2010/main" val="88159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effectLst/>
              </a:rPr>
              <a:t>We are to be a living sacrifice to God who does not conform (pulled/influenced by popular world views), but is transformed (a change in condition, function, appearance or form) by having our minds renewed by the word. </a:t>
            </a:r>
          </a:p>
          <a:p>
            <a:r>
              <a:rPr lang="en-US" dirty="0" smtClean="0"/>
              <a:t>You will either be a person who controls your mind or you will be a person who is controlled by your mind.</a:t>
            </a:r>
          </a:p>
          <a:p>
            <a:r>
              <a:rPr lang="en-US" dirty="0" smtClean="0"/>
              <a:t> Your mind is the area of most consistent attack by the enemy. Where Satan will try to get a foothold where he can.</a:t>
            </a:r>
          </a:p>
          <a:p>
            <a:endParaRPr lang="en-US" dirty="0"/>
          </a:p>
        </p:txBody>
      </p:sp>
    </p:spTree>
    <p:extLst>
      <p:ext uri="{BB962C8B-B14F-4D97-AF65-F5344CB8AC3E}">
        <p14:creationId xmlns:p14="http://schemas.microsoft.com/office/powerpoint/2010/main" val="216841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For Renewal</a:t>
            </a:r>
            <a:endParaRPr lang="en-US" dirty="0"/>
          </a:p>
        </p:txBody>
      </p:sp>
      <p:sp>
        <p:nvSpPr>
          <p:cNvPr id="3" name="Content Placeholder 2"/>
          <p:cNvSpPr>
            <a:spLocks noGrp="1"/>
          </p:cNvSpPr>
          <p:nvPr>
            <p:ph idx="1"/>
          </p:nvPr>
        </p:nvSpPr>
        <p:spPr/>
        <p:txBody>
          <a:bodyPr>
            <a:normAutofit fontScale="85000" lnSpcReduction="10000"/>
          </a:bodyPr>
          <a:lstStyle/>
          <a:p>
            <a:r>
              <a:rPr lang="en-GB" dirty="0"/>
              <a:t>Three significant scriptures talk about renewing your mind-Romans 12:1-2, Philippians 4:8-9, and Hebrews 3:1. </a:t>
            </a:r>
            <a:endParaRPr lang="en-GB" dirty="0" smtClean="0"/>
          </a:p>
          <a:p>
            <a:r>
              <a:rPr lang="en-GB" dirty="0" smtClean="0"/>
              <a:t>All </a:t>
            </a:r>
            <a:r>
              <a:rPr lang="en-GB" dirty="0"/>
              <a:t>three of these scriptures say </a:t>
            </a:r>
            <a:r>
              <a:rPr lang="en-GB" b="1" dirty="0"/>
              <a:t>YOU</a:t>
            </a:r>
            <a:r>
              <a:rPr lang="en-GB" dirty="0"/>
              <a:t> must renew your mind. None say, "pray that God will renew your mind</a:t>
            </a:r>
            <a:r>
              <a:rPr lang="en-GB" dirty="0" smtClean="0"/>
              <a:t>.“</a:t>
            </a:r>
          </a:p>
          <a:p>
            <a:r>
              <a:rPr lang="en-GB" dirty="0" smtClean="0"/>
              <a:t>So </a:t>
            </a:r>
            <a:r>
              <a:rPr lang="en-GB" dirty="0"/>
              <a:t>when you pray, "Oh God, renew my mind," you are acting much like a child that says, "Mom, do my homework for me." Most responsible parents would say, "No</a:t>
            </a:r>
            <a:r>
              <a:rPr lang="en-GB" dirty="0" smtClean="0"/>
              <a:t>!“</a:t>
            </a:r>
          </a:p>
          <a:p>
            <a:r>
              <a:rPr lang="en-GB" dirty="0" smtClean="0"/>
              <a:t>When </a:t>
            </a:r>
            <a:r>
              <a:rPr lang="en-GB" dirty="0"/>
              <a:t>it comes to renewing your mind, God will do His part, but not your part</a:t>
            </a:r>
            <a:r>
              <a:rPr lang="en-GB" dirty="0" smtClean="0"/>
              <a:t>.</a:t>
            </a:r>
            <a:endParaRPr lang="en-US" dirty="0"/>
          </a:p>
        </p:txBody>
      </p:sp>
    </p:spTree>
    <p:extLst>
      <p:ext uri="{BB962C8B-B14F-4D97-AF65-F5344CB8AC3E}">
        <p14:creationId xmlns:p14="http://schemas.microsoft.com/office/powerpoint/2010/main" val="357804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1438</Words>
  <Application>Microsoft Office PowerPoint</Application>
  <PresentationFormat>On-screen Show (4:3)</PresentationFormat>
  <Paragraphs>78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Living A Spirit-Filled Life- 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A Call For Renewal</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A Spirit-Filled Life-A Call For Renewal</dc:title>
  <dc:creator>Department of Veterans Affairs</dc:creator>
  <cp:lastModifiedBy>AFCC</cp:lastModifiedBy>
  <cp:revision>13</cp:revision>
  <cp:lastPrinted>2017-01-18T20:23:13Z</cp:lastPrinted>
  <dcterms:created xsi:type="dcterms:W3CDTF">2017-01-18T17:41:33Z</dcterms:created>
  <dcterms:modified xsi:type="dcterms:W3CDTF">2017-01-18T23:58:56Z</dcterms:modified>
</cp:coreProperties>
</file>