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70" r:id="rId5"/>
    <p:sldId id="259" r:id="rId6"/>
    <p:sldId id="271" r:id="rId7"/>
    <p:sldId id="282" r:id="rId8"/>
    <p:sldId id="272" r:id="rId9"/>
    <p:sldId id="260" r:id="rId10"/>
    <p:sldId id="280" r:id="rId11"/>
    <p:sldId id="261" r:id="rId12"/>
    <p:sldId id="262" r:id="rId13"/>
    <p:sldId id="263" r:id="rId14"/>
    <p:sldId id="264" r:id="rId15"/>
    <p:sldId id="265" r:id="rId16"/>
    <p:sldId id="266" r:id="rId17"/>
    <p:sldId id="267" r:id="rId18"/>
    <p:sldId id="268" r:id="rId19"/>
    <p:sldId id="269" r:id="rId20"/>
    <p:sldId id="273" r:id="rId21"/>
    <p:sldId id="275" r:id="rId22"/>
    <p:sldId id="276"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70CB0E-9613-4C5A-95EE-8BDEA0BFEC4A}" type="datetimeFigureOut">
              <a:rPr lang="en-US" smtClean="0"/>
              <a:t>8/7/2014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9C0656-53FD-4FD6-A67B-AA7346C3C25B}" type="slidenum">
              <a:rPr lang="en-US" smtClean="0"/>
              <a:t>‹#›</a:t>
            </a:fld>
            <a:endParaRPr lang="en-US"/>
          </a:p>
        </p:txBody>
      </p:sp>
    </p:spTree>
    <p:extLst>
      <p:ext uri="{BB962C8B-B14F-4D97-AF65-F5344CB8AC3E}">
        <p14:creationId xmlns:p14="http://schemas.microsoft.com/office/powerpoint/2010/main" val="13045043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016AB778-F977-4F25-A6DA-5B66F78B8B16}" type="datetimeFigureOut">
              <a:rPr lang="en-US" smtClean="0"/>
              <a:t>8/7/2014</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174577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151317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3396636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00654DA-A7B6-48DC-9A88-2EA63F0D819D}"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855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335806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131600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776889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903035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16AB778-F977-4F25-A6DA-5B66F78B8B16}" type="datetimeFigureOut">
              <a:rPr lang="en-US" smtClean="0"/>
              <a:t>8/7/2014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34386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42225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16AB778-F977-4F25-A6DA-5B66F78B8B16}" type="datetimeFigureOut">
              <a:rPr lang="en-US" smtClean="0"/>
              <a:t>8/7/2014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80306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44503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66007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36713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353011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24383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B778-F977-4F25-A6DA-5B66F78B8B16}" type="datetimeFigureOut">
              <a:rPr lang="en-US" smtClean="0"/>
              <a:t>8/7/2014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654DA-A7B6-48DC-9A88-2EA63F0D819D}" type="slidenum">
              <a:rPr lang="en-US" smtClean="0"/>
              <a:t>‹#›</a:t>
            </a:fld>
            <a:endParaRPr lang="en-US" dirty="0"/>
          </a:p>
        </p:txBody>
      </p:sp>
    </p:spTree>
    <p:extLst>
      <p:ext uri="{BB962C8B-B14F-4D97-AF65-F5344CB8AC3E}">
        <p14:creationId xmlns:p14="http://schemas.microsoft.com/office/powerpoint/2010/main" val="418130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6AB778-F977-4F25-A6DA-5B66F78B8B16}" type="datetimeFigureOut">
              <a:rPr lang="en-US" smtClean="0"/>
              <a:t>8/7/2014</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00654DA-A7B6-48DC-9A88-2EA63F0D819D}" type="slidenum">
              <a:rPr lang="en-US" smtClean="0"/>
              <a:t>‹#›</a:t>
            </a:fld>
            <a:endParaRPr lang="en-US" dirty="0"/>
          </a:p>
        </p:txBody>
      </p:sp>
    </p:spTree>
    <p:extLst>
      <p:ext uri="{BB962C8B-B14F-4D97-AF65-F5344CB8AC3E}">
        <p14:creationId xmlns:p14="http://schemas.microsoft.com/office/powerpoint/2010/main" val="7371662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ehub.com/ephesians/4-3.htm" TargetMode="External"/><Relationship Id="rId2" Type="http://schemas.openxmlformats.org/officeDocument/2006/relationships/hyperlink" Target="http://biblehub.com/ephesians/4-2.htm" TargetMode="External"/><Relationship Id="rId1" Type="http://schemas.openxmlformats.org/officeDocument/2006/relationships/slideLayout" Target="../slideLayouts/slideLayout2.xml"/><Relationship Id="rId4" Type="http://schemas.openxmlformats.org/officeDocument/2006/relationships/hyperlink" Target="http://biblehub.com/ephesians/4-4.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1_corinthians/12-13.htm" TargetMode="External"/><Relationship Id="rId2" Type="http://schemas.openxmlformats.org/officeDocument/2006/relationships/hyperlink" Target="http://biblehub.com/1_corinthians/12-12.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blehub.com/1_corinthians/12-27.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Unity</a:t>
            </a:r>
            <a:endParaRPr lang="en-US" dirty="0"/>
          </a:p>
        </p:txBody>
      </p:sp>
      <p:sp>
        <p:nvSpPr>
          <p:cNvPr id="3" name="Subtitle 2"/>
          <p:cNvSpPr>
            <a:spLocks noGrp="1"/>
          </p:cNvSpPr>
          <p:nvPr>
            <p:ph type="subTitle" idx="1"/>
          </p:nvPr>
        </p:nvSpPr>
        <p:spPr>
          <a:xfrm>
            <a:off x="914400" y="3632200"/>
            <a:ext cx="8229600" cy="1244599"/>
          </a:xfrm>
        </p:spPr>
        <p:txBody>
          <a:bodyPr>
            <a:normAutofit/>
          </a:bodyPr>
          <a:lstStyle/>
          <a:p>
            <a:r>
              <a:rPr lang="en-US" sz="2400" dirty="0" smtClean="0"/>
              <a:t>Endeavoring </a:t>
            </a:r>
            <a:r>
              <a:rPr lang="en-US" sz="2400" dirty="0" smtClean="0"/>
              <a:t>to keep the unity in the bond of peace. </a:t>
            </a:r>
            <a:r>
              <a:rPr lang="en-US" sz="2400" dirty="0"/>
              <a:t> </a:t>
            </a:r>
            <a:r>
              <a:rPr lang="en-US" sz="2400" dirty="0" smtClean="0"/>
              <a:t>Eph</a:t>
            </a:r>
            <a:r>
              <a:rPr lang="en-US" sz="2400" dirty="0" smtClean="0"/>
              <a:t>. 4:3</a:t>
            </a:r>
            <a:endParaRPr lang="en-US" sz="2400" dirty="0"/>
          </a:p>
        </p:txBody>
      </p:sp>
    </p:spTree>
    <p:extLst>
      <p:ext uri="{BB962C8B-B14F-4D97-AF65-F5344CB8AC3E}">
        <p14:creationId xmlns:p14="http://schemas.microsoft.com/office/powerpoint/2010/main" val="256645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dirty="0"/>
              <a:t>Divided. Conflicted. At odds. Taking sides and then changing them. Playing one against the other.</a:t>
            </a:r>
          </a:p>
          <a:p>
            <a:r>
              <a:rPr lang="en-US" dirty="0"/>
              <a:t>Shifting. </a:t>
            </a:r>
            <a:r>
              <a:rPr lang="en-US" dirty="0" smtClean="0"/>
              <a:t>This </a:t>
            </a:r>
            <a:r>
              <a:rPr lang="en-US" dirty="0"/>
              <a:t>is </a:t>
            </a:r>
            <a:r>
              <a:rPr lang="en-US" dirty="0" smtClean="0"/>
              <a:t>not the expected </a:t>
            </a:r>
            <a:r>
              <a:rPr lang="en-US" dirty="0"/>
              <a:t>behavior </a:t>
            </a:r>
            <a:r>
              <a:rPr lang="en-US" dirty="0" smtClean="0"/>
              <a:t>of Christians. </a:t>
            </a:r>
          </a:p>
          <a:p>
            <a:r>
              <a:rPr lang="en-US" dirty="0" smtClean="0"/>
              <a:t>However</a:t>
            </a:r>
            <a:r>
              <a:rPr lang="en-US" dirty="0"/>
              <a:t>, adults sometimes DO act like this. Yes, Christians sometimes </a:t>
            </a:r>
            <a:r>
              <a:rPr lang="en-US" dirty="0" smtClean="0"/>
              <a:t>act like </a:t>
            </a:r>
            <a:r>
              <a:rPr lang="en-US" dirty="0"/>
              <a:t>this. When they do so, they are not acting in the character and Spirit they have been given in Christ</a:t>
            </a:r>
          </a:p>
        </p:txBody>
      </p:sp>
    </p:spTree>
    <p:extLst>
      <p:ext uri="{BB962C8B-B14F-4D97-AF65-F5344CB8AC3E}">
        <p14:creationId xmlns:p14="http://schemas.microsoft.com/office/powerpoint/2010/main" val="110084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t>When you have differences of opinions don’t let it impact the love you have for one another.</a:t>
            </a:r>
          </a:p>
          <a:p>
            <a:r>
              <a:rPr lang="en-US" dirty="0" smtClean="0"/>
              <a:t>Share you point in lowliness, gentleness and love towards those we may not agree with.</a:t>
            </a:r>
          </a:p>
          <a:p>
            <a:r>
              <a:rPr lang="en-US" dirty="0" smtClean="0"/>
              <a:t>Agree to disagree but never lose the respect for each other because of differences.</a:t>
            </a:r>
            <a:endParaRPr lang="en-US" dirty="0"/>
          </a:p>
        </p:txBody>
      </p:sp>
    </p:spTree>
    <p:extLst>
      <p:ext uri="{BB962C8B-B14F-4D97-AF65-F5344CB8AC3E}">
        <p14:creationId xmlns:p14="http://schemas.microsoft.com/office/powerpoint/2010/main" val="117348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hlinkClick r:id="rId2"/>
              </a:rPr>
              <a:t>2</a:t>
            </a:r>
            <a:r>
              <a:rPr lang="en-US" dirty="0" smtClean="0"/>
              <a:t>with all humility and gentleness, with patience, showing tolerance for one another in love, </a:t>
            </a:r>
            <a:r>
              <a:rPr lang="en-US" dirty="0" smtClean="0">
                <a:hlinkClick r:id="rId3"/>
              </a:rPr>
              <a:t>3</a:t>
            </a:r>
            <a:r>
              <a:rPr lang="en-US" dirty="0" smtClean="0"/>
              <a:t>being diligent to preserve the unity of the Spirit in the bond of peace. </a:t>
            </a:r>
            <a:r>
              <a:rPr lang="en-US" dirty="0" smtClean="0">
                <a:hlinkClick r:id="rId4"/>
              </a:rPr>
              <a:t>4</a:t>
            </a:r>
            <a:r>
              <a:rPr lang="en-US" dirty="0" smtClean="0"/>
              <a:t>There is one body and one Spirit, just as also you were called in one hope of your calling;… Eph. 4:2-4</a:t>
            </a:r>
            <a:endParaRPr lang="en-US" dirty="0"/>
          </a:p>
        </p:txBody>
      </p:sp>
    </p:spTree>
    <p:extLst>
      <p:ext uri="{BB962C8B-B14F-4D97-AF65-F5344CB8AC3E}">
        <p14:creationId xmlns:p14="http://schemas.microsoft.com/office/powerpoint/2010/main" val="61639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a:t>U</a:t>
            </a:r>
            <a:r>
              <a:rPr lang="en-US" dirty="0" smtClean="0"/>
              <a:t>ntil </a:t>
            </a:r>
            <a:r>
              <a:rPr lang="en-US" dirty="0" smtClean="0"/>
              <a:t>we all reach unity in the faith and in the knowledge of the Son of God and become mature, attaining to the whole measure of the fullness of Christ. Eph 4:13</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591950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dirty="0" smtClean="0"/>
              <a:t>And over all these virtues put on love, which binds them all together in perfect unity. Col 3:14</a:t>
            </a:r>
          </a:p>
          <a:p>
            <a:r>
              <a:rPr lang="en-US" dirty="0" smtClean="0">
                <a:hlinkClick r:id="rId2"/>
              </a:rPr>
              <a:t>12</a:t>
            </a:r>
            <a:r>
              <a:rPr lang="en-US" dirty="0" smtClean="0"/>
              <a:t>For even as the body is one and yet has many members, and all the members of the body, though they are many, are one body, so also is Christ. </a:t>
            </a:r>
            <a:r>
              <a:rPr lang="en-US" dirty="0" smtClean="0">
                <a:hlinkClick r:id="rId3"/>
              </a:rPr>
              <a:t>13</a:t>
            </a:r>
            <a:r>
              <a:rPr lang="en-US" dirty="0" smtClean="0"/>
              <a:t>For by one Spirit we were all baptized into one body, whether Jews or Greeks, whether slaves or free, and we were all made to drink of one Spirit.… I Corin. 12:12</a:t>
            </a:r>
            <a:endParaRPr lang="en-US" dirty="0"/>
          </a:p>
        </p:txBody>
      </p:sp>
    </p:spTree>
    <p:extLst>
      <p:ext uri="{BB962C8B-B14F-4D97-AF65-F5344CB8AC3E}">
        <p14:creationId xmlns:p14="http://schemas.microsoft.com/office/powerpoint/2010/main" val="199977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t>As it is, there are many parts, but one body. I Corin. 12:20</a:t>
            </a:r>
            <a:br>
              <a:rPr lang="en-US" dirty="0" smtClean="0"/>
            </a:br>
            <a:r>
              <a:rPr lang="en-US" dirty="0" smtClean="0"/>
              <a:t/>
            </a:r>
            <a:br>
              <a:rPr lang="en-US" dirty="0" smtClean="0"/>
            </a:br>
            <a:r>
              <a:rPr lang="en-US" dirty="0" smtClean="0">
                <a:hlinkClick r:id="rId2"/>
              </a:rPr>
              <a:t>1 Corinthians 12:27</a:t>
            </a:r>
            <a:r>
              <a:rPr lang="en-US" dirty="0" smtClean="0"/>
              <a:t/>
            </a:r>
            <a:br>
              <a:rPr lang="en-US" dirty="0" smtClean="0"/>
            </a:br>
            <a:r>
              <a:rPr lang="en-US" dirty="0" smtClean="0"/>
              <a:t>Now you are the body of Christ, and each one of you is a part of it.</a:t>
            </a:r>
            <a:endParaRPr lang="en-US" dirty="0"/>
          </a:p>
        </p:txBody>
      </p:sp>
    </p:spTree>
    <p:extLst>
      <p:ext uri="{BB962C8B-B14F-4D97-AF65-F5344CB8AC3E}">
        <p14:creationId xmlns:p14="http://schemas.microsoft.com/office/powerpoint/2010/main" val="1521745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t>Live in harmony with one another. Do not be proud, but be willing to associate with people of low position. Do not be conceited.</a:t>
            </a:r>
            <a:br>
              <a:rPr lang="en-US" dirty="0" smtClean="0"/>
            </a:br>
            <a:r>
              <a:rPr lang="en-US" dirty="0" smtClean="0"/>
              <a:t>Rom 12:16</a:t>
            </a:r>
          </a:p>
          <a:p>
            <a:r>
              <a:rPr lang="en-US" dirty="0" smtClean="0"/>
              <a:t>Now may the God who gives perseverance and encouragement grant you to be of the same mind with one another according to Christ Jesus, Rom. 15:5</a:t>
            </a:r>
            <a:endParaRPr lang="en-US" dirty="0"/>
          </a:p>
        </p:txBody>
      </p:sp>
    </p:spTree>
    <p:extLst>
      <p:ext uri="{BB962C8B-B14F-4D97-AF65-F5344CB8AC3E}">
        <p14:creationId xmlns:p14="http://schemas.microsoft.com/office/powerpoint/2010/main" val="312930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dirty="0" smtClean="0"/>
              <a:t>Love </a:t>
            </a:r>
            <a:r>
              <a:rPr lang="en-US" dirty="0" smtClean="0"/>
              <a:t>one another, and cease either to despise or judge each other; but think as well and as highly of them that differ from them, as of themselves, and of those of their own sentiments, without preferring in affection one to another; but studying and devising to promote and maintain, "an equality" among them;.</a:t>
            </a:r>
            <a:endParaRPr lang="en-US" dirty="0"/>
          </a:p>
        </p:txBody>
      </p:sp>
    </p:spTree>
    <p:extLst>
      <p:ext uri="{BB962C8B-B14F-4D97-AF65-F5344CB8AC3E}">
        <p14:creationId xmlns:p14="http://schemas.microsoft.com/office/powerpoint/2010/main" val="2675746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t>Showing </a:t>
            </a:r>
            <a:r>
              <a:rPr lang="en-US" dirty="0" smtClean="0"/>
              <a:t>the same equal affection and respect to one as to the other, and to one another; the Jew to the Gentile, and the Gentile to the Jew; the strong to the weak, and the weak to the strong. This is what is greatly desirable</a:t>
            </a:r>
            <a:endParaRPr lang="en-US" dirty="0"/>
          </a:p>
        </p:txBody>
      </p:sp>
    </p:spTree>
    <p:extLst>
      <p:ext uri="{BB962C8B-B14F-4D97-AF65-F5344CB8AC3E}">
        <p14:creationId xmlns:p14="http://schemas.microsoft.com/office/powerpoint/2010/main" val="2044895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smtClean="0"/>
              <a:t>I beg you to lead a life worthy of the calling to which you have been called, with all lowliness and meekness, with patience, forbearing one another in love, eager to maintain the unity of the Spirit in the bond of peace. Eph. 4:2</a:t>
            </a:r>
            <a:endParaRPr lang="en-US" dirty="0"/>
          </a:p>
        </p:txBody>
      </p:sp>
    </p:spTree>
    <p:extLst>
      <p:ext uri="{BB962C8B-B14F-4D97-AF65-F5344CB8AC3E}">
        <p14:creationId xmlns:p14="http://schemas.microsoft.com/office/powerpoint/2010/main" val="15551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fontScale="92500"/>
          </a:bodyPr>
          <a:lstStyle/>
          <a:p>
            <a:r>
              <a:rPr lang="en-US" sz="4000" dirty="0" smtClean="0"/>
              <a:t>The Church of Ephesus during the time of Paul was comprised of both rich and poor, Jews and Gentiles, men and women, masters and slaves. </a:t>
            </a:r>
            <a:endParaRPr lang="en-US" sz="4000" dirty="0"/>
          </a:p>
          <a:p>
            <a:r>
              <a:rPr lang="en-US" sz="4000" dirty="0" smtClean="0"/>
              <a:t>And where there are differences, there are at times friction.</a:t>
            </a:r>
            <a:endParaRPr lang="en-US" sz="4000" dirty="0"/>
          </a:p>
        </p:txBody>
      </p:sp>
    </p:spTree>
    <p:extLst>
      <p:ext uri="{BB962C8B-B14F-4D97-AF65-F5344CB8AC3E}">
        <p14:creationId xmlns:p14="http://schemas.microsoft.com/office/powerpoint/2010/main" val="36620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fontScale="55000" lnSpcReduction="20000"/>
          </a:bodyPr>
          <a:lstStyle/>
          <a:p>
            <a:pPr marL="0" indent="0">
              <a:buNone/>
            </a:pPr>
            <a:r>
              <a:rPr lang="en-US" sz="4400" i="1" dirty="0" smtClean="0"/>
              <a:t>Unity is based on </a:t>
            </a:r>
            <a:r>
              <a:rPr lang="en-US" sz="4400" i="1" dirty="0" smtClean="0"/>
              <a:t>love</a:t>
            </a:r>
            <a:r>
              <a:rPr lang="en-US" i="1" dirty="0" smtClean="0"/>
              <a:t/>
            </a:r>
            <a:br>
              <a:rPr lang="en-US" i="1" dirty="0" smtClean="0"/>
            </a:br>
            <a:endParaRPr lang="en-US" dirty="0" smtClean="0"/>
          </a:p>
          <a:p>
            <a:r>
              <a:rPr lang="en-US" sz="4000" dirty="0" smtClean="0"/>
              <a:t>Love is the "bond of perfection," the "the bond of peace," the glue that binds the members of the body together in Christ. We love one another as Jesus has loved us. A bucket full of chicken feathers may appear united, but try throwing them in the air.</a:t>
            </a:r>
            <a:br>
              <a:rPr lang="en-US" sz="4000" dirty="0" smtClean="0"/>
            </a:br>
            <a:endParaRPr lang="en-US" sz="4000" dirty="0" smtClean="0"/>
          </a:p>
          <a:p>
            <a:r>
              <a:rPr lang="en-US" sz="4000" dirty="0" smtClean="0"/>
              <a:t>Love bears fruit: tender mercies, kindness, humility, meekness, lowliness, gentleness, longsuffering, bearing with one another, and forgiving one another, as Christ forgives us. </a:t>
            </a:r>
          </a:p>
          <a:p>
            <a:r>
              <a:rPr lang="en-US" sz="4000" dirty="0" smtClean="0"/>
              <a:t>These are ingredients in the recipe for unit</a:t>
            </a:r>
            <a:r>
              <a:rPr lang="en-US" dirty="0" smtClean="0"/>
              <a:t>y.</a:t>
            </a:r>
            <a:br>
              <a:rPr lang="en-US" dirty="0" smtClean="0"/>
            </a:br>
            <a:endParaRPr lang="en-US" dirty="0" smtClean="0"/>
          </a:p>
          <a:p>
            <a:endParaRPr lang="en-US" dirty="0"/>
          </a:p>
        </p:txBody>
      </p:sp>
    </p:spTree>
    <p:extLst>
      <p:ext uri="{BB962C8B-B14F-4D97-AF65-F5344CB8AC3E}">
        <p14:creationId xmlns:p14="http://schemas.microsoft.com/office/powerpoint/2010/main" val="1547554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i="1" dirty="0" smtClean="0"/>
              <a:t>Unity must be maintained.</a:t>
            </a:r>
            <a:br>
              <a:rPr lang="en-US" i="1" dirty="0" smtClean="0"/>
            </a:br>
            <a:endParaRPr lang="en-US" dirty="0" smtClean="0"/>
          </a:p>
          <a:p>
            <a:r>
              <a:rPr lang="en-US" dirty="0" smtClean="0"/>
              <a:t>We must "</a:t>
            </a:r>
            <a:r>
              <a:rPr lang="en-US" i="1" dirty="0" smtClean="0"/>
              <a:t>keep</a:t>
            </a:r>
            <a:r>
              <a:rPr lang="en-US" dirty="0" smtClean="0"/>
              <a:t> the unity of the Spirit." Christian unity is not man's invention. It is not created by the formation of central authorities or by the publication of human creeds. These are actually </a:t>
            </a:r>
            <a:r>
              <a:rPr lang="en-US" i="1" dirty="0" smtClean="0"/>
              <a:t>departures</a:t>
            </a:r>
            <a:r>
              <a:rPr lang="en-US" dirty="0" smtClean="0"/>
              <a:t> from unity in Christ.</a:t>
            </a:r>
            <a:br>
              <a:rPr lang="en-US" dirty="0" smtClean="0"/>
            </a:br>
            <a:endParaRPr lang="en-US" dirty="0" smtClean="0"/>
          </a:p>
          <a:p>
            <a:pPr marL="0" indent="0">
              <a:buNone/>
            </a:pP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818585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fontScale="92500"/>
          </a:bodyPr>
          <a:lstStyle/>
          <a:p>
            <a:r>
              <a:rPr lang="en-US" i="1" dirty="0" smtClean="0"/>
              <a:t>There is one Lord; there is one God and Father of all.</a:t>
            </a:r>
            <a:br>
              <a:rPr lang="en-US" i="1" dirty="0" smtClean="0"/>
            </a:br>
            <a:endParaRPr lang="en-US" dirty="0" smtClean="0"/>
          </a:p>
          <a:p>
            <a:r>
              <a:rPr lang="en-US" dirty="0" smtClean="0"/>
              <a:t>"For even if there are so-called gods, whether in heaven or on earth (as there are many gods and many lords), yet for us </a:t>
            </a:r>
            <a:r>
              <a:rPr lang="en-US" i="1" dirty="0" smtClean="0"/>
              <a:t>there is</a:t>
            </a:r>
            <a:r>
              <a:rPr lang="en-US" dirty="0" smtClean="0"/>
              <a:t> one God, the Father, of whom </a:t>
            </a:r>
            <a:r>
              <a:rPr lang="en-US" i="1" dirty="0" smtClean="0"/>
              <a:t>are</a:t>
            </a:r>
            <a:r>
              <a:rPr lang="en-US" dirty="0" smtClean="0"/>
              <a:t> all things, and we for Him; and one Lord Jesus Christ, through whom </a:t>
            </a:r>
            <a:r>
              <a:rPr lang="en-US" i="1" dirty="0" smtClean="0"/>
              <a:t>are</a:t>
            </a:r>
            <a:r>
              <a:rPr lang="en-US" dirty="0" smtClean="0"/>
              <a:t> all things, and through whom we </a:t>
            </a:r>
            <a:r>
              <a:rPr lang="en-US" i="1" dirty="0" smtClean="0"/>
              <a:t>live</a:t>
            </a:r>
            <a:r>
              <a:rPr lang="en-US" dirty="0" smtClean="0"/>
              <a:t>" (1 Corinthians 8:5, 6).</a:t>
            </a:r>
            <a:br>
              <a:rPr lang="en-US" dirty="0" smtClean="0"/>
            </a:br>
            <a:endParaRPr lang="en-US" dirty="0" smtClean="0"/>
          </a:p>
          <a:p>
            <a:r>
              <a:rPr lang="en-US" dirty="0" smtClean="0"/>
              <a:t>"For </a:t>
            </a:r>
            <a:r>
              <a:rPr lang="en-US" i="1" dirty="0" smtClean="0"/>
              <a:t>there is</a:t>
            </a:r>
            <a:r>
              <a:rPr lang="en-US" dirty="0" smtClean="0"/>
              <a:t> one God and one Mediator between God and men, </a:t>
            </a:r>
            <a:r>
              <a:rPr lang="en-US" i="1" dirty="0" smtClean="0"/>
              <a:t>the</a:t>
            </a:r>
            <a:r>
              <a:rPr lang="en-US" dirty="0" smtClean="0"/>
              <a:t> Man Christ Jesus, who gave Himself a ransom for all" (1 Timothy 2:5, 6).</a:t>
            </a:r>
            <a:br>
              <a:rPr lang="en-US" dirty="0" smtClean="0"/>
            </a:b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526950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pPr marL="0" indent="0">
              <a:buNone/>
            </a:pPr>
            <a:r>
              <a:rPr lang="en-US" dirty="0" smtClean="0"/>
              <a:t>Resources</a:t>
            </a:r>
          </a:p>
          <a:p>
            <a:pPr marL="0" indent="0">
              <a:buNone/>
            </a:pPr>
            <a:r>
              <a:rPr lang="en-US" dirty="0" smtClean="0"/>
              <a:t>How Can We Maintain The Unity of the Spirit-Roy Davison</a:t>
            </a:r>
          </a:p>
          <a:p>
            <a:endParaRPr lang="en-US" dirty="0"/>
          </a:p>
        </p:txBody>
      </p:sp>
    </p:spTree>
    <p:extLst>
      <p:ext uri="{BB962C8B-B14F-4D97-AF65-F5344CB8AC3E}">
        <p14:creationId xmlns:p14="http://schemas.microsoft.com/office/powerpoint/2010/main" val="318252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sz="3200" dirty="0" smtClean="0"/>
              <a:t>How can we keep unity in the Body of Christ?</a:t>
            </a:r>
            <a:endParaRPr lang="en-US" sz="3200" dirty="0"/>
          </a:p>
        </p:txBody>
      </p:sp>
    </p:spTree>
    <p:extLst>
      <p:ext uri="{BB962C8B-B14F-4D97-AF65-F5344CB8AC3E}">
        <p14:creationId xmlns:p14="http://schemas.microsoft.com/office/powerpoint/2010/main" val="1168884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sz="2800" dirty="0" smtClean="0"/>
              <a:t>How can you keep on caring about a person who doesn't like you? Or a person who likes music you don't like? Or a person who opposes you and wants to frustrate your dreams? </a:t>
            </a:r>
          </a:p>
          <a:p>
            <a:r>
              <a:rPr lang="en-US" sz="2800" dirty="0" smtClean="0"/>
              <a:t>How do you maintain the unity of the Spirit with them instead of becoming hostile and cold?</a:t>
            </a:r>
            <a:endParaRPr lang="en-US" sz="2800" dirty="0"/>
          </a:p>
        </p:txBody>
      </p:sp>
    </p:spTree>
    <p:extLst>
      <p:ext uri="{BB962C8B-B14F-4D97-AF65-F5344CB8AC3E}">
        <p14:creationId xmlns:p14="http://schemas.microsoft.com/office/powerpoint/2010/main" val="381312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fontScale="92500" lnSpcReduction="20000"/>
          </a:bodyPr>
          <a:lstStyle/>
          <a:p>
            <a:r>
              <a:rPr lang="en-US" sz="4000" dirty="0" smtClean="0"/>
              <a:t>In Ephesians 4:3-Paul was not telling the church in Ephesus to be “eager to produce or to organize unity”</a:t>
            </a:r>
          </a:p>
          <a:p>
            <a:r>
              <a:rPr lang="en-US" sz="4000" dirty="0" smtClean="0"/>
              <a:t>He told them to endeavor(make a very serious/strong effort) to keep the unity in the bond of peace.</a:t>
            </a:r>
          </a:p>
          <a:p>
            <a:r>
              <a:rPr lang="en-US" sz="4000" dirty="0" smtClean="0"/>
              <a:t>Unity is not optional</a:t>
            </a:r>
            <a:endParaRPr lang="en-US" sz="4000" dirty="0"/>
          </a:p>
        </p:txBody>
      </p:sp>
    </p:spTree>
    <p:extLst>
      <p:ext uri="{BB962C8B-B14F-4D97-AF65-F5344CB8AC3E}">
        <p14:creationId xmlns:p14="http://schemas.microsoft.com/office/powerpoint/2010/main" val="274702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Autofit/>
          </a:bodyPr>
          <a:lstStyle/>
          <a:p>
            <a:r>
              <a:rPr lang="en-US" dirty="0"/>
              <a:t>W</a:t>
            </a:r>
            <a:r>
              <a:rPr lang="en-US" dirty="0" smtClean="0"/>
              <a:t>alk </a:t>
            </a:r>
            <a:r>
              <a:rPr lang="en-US" dirty="0" smtClean="0"/>
              <a:t>worthy of our calling. </a:t>
            </a:r>
            <a:r>
              <a:rPr lang="en-US" b="1" dirty="0" smtClean="0"/>
              <a:t>We are called </a:t>
            </a:r>
            <a:r>
              <a:rPr lang="en-US" dirty="0" smtClean="0"/>
              <a:t>to peace in the one body of Christ: "Therefore, as </a:t>
            </a:r>
            <a:r>
              <a:rPr lang="en-US" i="1" dirty="0" smtClean="0"/>
              <a:t>the</a:t>
            </a:r>
            <a:r>
              <a:rPr lang="en-US" dirty="0" smtClean="0"/>
              <a:t> elect of God, holy and beloved, put on tender mercies, kindness, humility, meekness, longsuffering; bearing with one another, and forgiving one another, (Colossians 3:12-15).</a:t>
            </a:r>
          </a:p>
          <a:p>
            <a:r>
              <a:rPr lang="en-US" dirty="0" smtClean="0"/>
              <a:t>Our walk, our way of life, must be worthy of this call to peace in Christ.</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91081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a:t>L</a:t>
            </a:r>
            <a:r>
              <a:rPr lang="en-US" dirty="0" smtClean="0"/>
              <a:t>iving </a:t>
            </a:r>
            <a:r>
              <a:rPr lang="en-US" dirty="0"/>
              <a:t>fully in Christ’s power and peace is a matter of “growing up,” </a:t>
            </a:r>
          </a:p>
          <a:p>
            <a:r>
              <a:rPr lang="en-US" dirty="0"/>
              <a:t>W</a:t>
            </a:r>
            <a:r>
              <a:rPr lang="en-US" dirty="0" smtClean="0"/>
              <a:t>hat </a:t>
            </a:r>
            <a:r>
              <a:rPr lang="en-US" dirty="0"/>
              <a:t>are some habits or patterns of communication that we as growing Christians could let go of or “grow out of” for the sake of a greater witness?</a:t>
            </a:r>
          </a:p>
          <a:p>
            <a:endParaRPr lang="en-US" dirty="0"/>
          </a:p>
        </p:txBody>
      </p:sp>
    </p:spTree>
    <p:extLst>
      <p:ext uri="{BB962C8B-B14F-4D97-AF65-F5344CB8AC3E}">
        <p14:creationId xmlns:p14="http://schemas.microsoft.com/office/powerpoint/2010/main" val="159942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lstStyle/>
          <a:p>
            <a:r>
              <a:rPr lang="en-US" dirty="0"/>
              <a:t>I</a:t>
            </a:r>
            <a:r>
              <a:rPr lang="en-US" dirty="0" smtClean="0"/>
              <a:t>f </a:t>
            </a:r>
            <a:r>
              <a:rPr lang="en-US" dirty="0" smtClean="0"/>
              <a:t>anyone has a complaint against another; even as Christ forgave you, so you also </a:t>
            </a:r>
            <a:r>
              <a:rPr lang="en-US" i="1" dirty="0" smtClean="0"/>
              <a:t>must do.</a:t>
            </a:r>
            <a:r>
              <a:rPr lang="en-US" dirty="0" smtClean="0"/>
              <a:t> But above all these things put on love, which is the bond of perfection. And let the peace of God rule in your hearts, to which also you were called in one body" (Colossians 3:12-15).</a:t>
            </a:r>
            <a:br>
              <a:rPr lang="en-US" dirty="0" smtClean="0"/>
            </a:br>
            <a:endParaRPr lang="en-US" dirty="0"/>
          </a:p>
        </p:txBody>
      </p:sp>
    </p:spTree>
    <p:extLst>
      <p:ext uri="{BB962C8B-B14F-4D97-AF65-F5344CB8AC3E}">
        <p14:creationId xmlns:p14="http://schemas.microsoft.com/office/powerpoint/2010/main" val="34966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p:txBody>
          <a:bodyPr>
            <a:normAutofit/>
          </a:bodyPr>
          <a:lstStyle/>
          <a:p>
            <a:r>
              <a:rPr lang="en-US" sz="3600" dirty="0" smtClean="0"/>
              <a:t>Unity already exist among believers because we share one body, one spirit, one hope, one Lord, one faith, one baptism, and one God and Father of all. </a:t>
            </a:r>
          </a:p>
          <a:p>
            <a:pPr marL="0" indent="0">
              <a:buNone/>
            </a:pPr>
            <a:r>
              <a:rPr lang="en-US" sz="3600" dirty="0" smtClean="0"/>
              <a:t>    (Eph. 4:4-6)</a:t>
            </a:r>
          </a:p>
          <a:p>
            <a:r>
              <a:rPr lang="en-US" sz="3600" dirty="0" smtClean="0"/>
              <a:t>It takes work to maintain it.</a:t>
            </a:r>
            <a:endParaRPr lang="en-US" sz="3600" dirty="0"/>
          </a:p>
        </p:txBody>
      </p:sp>
    </p:spTree>
    <p:extLst>
      <p:ext uri="{BB962C8B-B14F-4D97-AF65-F5344CB8AC3E}">
        <p14:creationId xmlns:p14="http://schemas.microsoft.com/office/powerpoint/2010/main" val="426582402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1001</TotalTime>
  <Words>988</Words>
  <Application>Microsoft Office PowerPoint</Application>
  <PresentationFormat>On-screen Show (4:3)</PresentationFormat>
  <Paragraphs>68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Vapor Trail</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lpstr>Maintaining Unity</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Unity</dc:title>
  <dc:creator>vhanflstubbp</dc:creator>
  <cp:lastModifiedBy>AFCC</cp:lastModifiedBy>
  <cp:revision>16</cp:revision>
  <cp:lastPrinted>2014-08-06T21:57:12Z</cp:lastPrinted>
  <dcterms:created xsi:type="dcterms:W3CDTF">2014-08-04T19:14:00Z</dcterms:created>
  <dcterms:modified xsi:type="dcterms:W3CDTF">2014-08-07T22:52:23Z</dcterms:modified>
</cp:coreProperties>
</file>