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2361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 dirty="0">
                <a:solidFill>
                  <a:srgbClr val="FFFFFF"/>
                </a:solidFill>
              </a:rPr>
              <a:t>Osteoarthritis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 dirty="0">
                <a:solidFill>
                  <a:srgbClr val="55D7FF"/>
                </a:solidFill>
              </a:rPr>
              <a:t>AFCC Healthy Christian Wednesday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Symptoms </a:t>
            </a:r>
          </a:p>
        </p:txBody>
      </p:sp>
      <p:pic>
        <p:nvPicPr>
          <p:cNvPr id="6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400" y="2072118"/>
            <a:ext cx="9280030" cy="6305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Anti-inflammatory diet</a:t>
            </a:r>
          </a:p>
        </p:txBody>
      </p:sp>
      <p:pic>
        <p:nvPicPr>
          <p:cNvPr id="6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7256" y="2866636"/>
            <a:ext cx="8843682" cy="6009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Physical therapy</a:t>
            </a:r>
          </a:p>
        </p:txBody>
      </p:sp>
      <p:pic>
        <p:nvPicPr>
          <p:cNvPr id="7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424" y="2130997"/>
            <a:ext cx="10692478" cy="7265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Modalities</a:t>
            </a:r>
          </a:p>
        </p:txBody>
      </p:sp>
      <p:pic>
        <p:nvPicPr>
          <p:cNvPr id="7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3004" y="2458283"/>
            <a:ext cx="10139981" cy="6890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Bracing</a:t>
            </a:r>
          </a:p>
        </p:txBody>
      </p:sp>
      <p:pic>
        <p:nvPicPr>
          <p:cNvPr id="7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4430" y="2174147"/>
            <a:ext cx="10686479" cy="726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Long term effects</a:t>
            </a:r>
          </a:p>
        </p:txBody>
      </p:sp>
      <p:pic>
        <p:nvPicPr>
          <p:cNvPr id="7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512" y="2246088"/>
            <a:ext cx="10555426" cy="7172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Anti-inflammatory diet</a:t>
            </a:r>
          </a:p>
        </p:txBody>
      </p:sp>
      <p:pic>
        <p:nvPicPr>
          <p:cNvPr id="8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8260" y="2570702"/>
            <a:ext cx="9892855" cy="6722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759" y="2354327"/>
            <a:ext cx="9549856" cy="6489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Proper posture</a:t>
            </a:r>
          </a:p>
        </p:txBody>
      </p:sp>
      <p:pic>
        <p:nvPicPr>
          <p:cNvPr id="8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4729" y="2830456"/>
            <a:ext cx="9340083" cy="6346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Supplements: glucosamine 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                      Chondroitin sulfate</a:t>
            </a:r>
          </a:p>
        </p:txBody>
      </p:sp>
      <p:pic>
        <p:nvPicPr>
          <p:cNvPr id="9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1" y="2400300"/>
            <a:ext cx="10573388" cy="7259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Osteoarthritis</a:t>
            </a:r>
          </a:p>
        </p:txBody>
      </p:sp>
      <p:pic>
        <p:nvPicPr>
          <p:cNvPr id="4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49" y="1866057"/>
            <a:ext cx="11292990" cy="7673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Aquatic exercises</a:t>
            </a:r>
          </a:p>
        </p:txBody>
      </p:sp>
      <p:pic>
        <p:nvPicPr>
          <p:cNvPr id="9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2657" y="3392937"/>
            <a:ext cx="6261101" cy="425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Low impact exercises</a:t>
            </a:r>
          </a:p>
        </p:txBody>
      </p:sp>
      <p:pic>
        <p:nvPicPr>
          <p:cNvPr id="9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9249" y="2423558"/>
            <a:ext cx="10189952" cy="6924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Prevention</a:t>
            </a:r>
          </a:p>
        </p:txBody>
      </p:sp>
      <p:pic>
        <p:nvPicPr>
          <p:cNvPr id="9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3631" y="2259897"/>
            <a:ext cx="10580035" cy="7189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Meds: acetaminophen 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          Anti-inflammatories</a:t>
            </a:r>
          </a:p>
        </p:txBody>
      </p:sp>
      <p:pic>
        <p:nvPicPr>
          <p:cNvPr id="10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609" y="2231788"/>
            <a:ext cx="10867391" cy="7384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Surgical treatment</a:t>
            </a:r>
          </a:p>
        </p:txBody>
      </p:sp>
      <p:pic>
        <p:nvPicPr>
          <p:cNvPr id="10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599" y="2192979"/>
            <a:ext cx="10463216" cy="71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Living with arthritis</a:t>
            </a:r>
          </a:p>
        </p:txBody>
      </p:sp>
      <p:pic>
        <p:nvPicPr>
          <p:cNvPr id="10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167" y="2430994"/>
            <a:ext cx="10143653" cy="6892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Living with arthritis</a:t>
            </a:r>
          </a:p>
        </p:txBody>
      </p:sp>
      <p:pic>
        <p:nvPicPr>
          <p:cNvPr id="11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4230" y="2286305"/>
            <a:ext cx="10616340" cy="7213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Living with arthritis: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Energy conservation techniques</a:t>
            </a:r>
          </a:p>
        </p:txBody>
      </p:sp>
      <p:pic>
        <p:nvPicPr>
          <p:cNvPr id="11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7073" y="2029133"/>
            <a:ext cx="10745778" cy="7301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Living with arthritis: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Energy conservation techniques</a:t>
            </a:r>
          </a:p>
        </p:txBody>
      </p:sp>
      <p:pic>
        <p:nvPicPr>
          <p:cNvPr id="11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212" y="2295973"/>
            <a:ext cx="10296548" cy="6996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Living with arthritis</a:t>
            </a:r>
          </a:p>
        </p:txBody>
      </p:sp>
      <p:pic>
        <p:nvPicPr>
          <p:cNvPr id="12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167" y="1858420"/>
            <a:ext cx="10977088" cy="7459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Osteoarthritis</a:t>
            </a:r>
          </a:p>
        </p:txBody>
      </p:sp>
      <p:pic>
        <p:nvPicPr>
          <p:cNvPr id="4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3021" y="2631525"/>
            <a:ext cx="9407140" cy="6392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Living with arthritis:adapt</a:t>
            </a:r>
          </a:p>
        </p:txBody>
      </p:sp>
      <p:pic>
        <p:nvPicPr>
          <p:cNvPr id="12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460" y="2528417"/>
            <a:ext cx="10159496" cy="6903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Living with arthritis</a:t>
            </a:r>
          </a:p>
        </p:txBody>
      </p:sp>
      <p:pic>
        <p:nvPicPr>
          <p:cNvPr id="12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6617" y="2333016"/>
            <a:ext cx="10456443" cy="7105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Living with arthritis:adapt</a:t>
            </a:r>
          </a:p>
        </p:txBody>
      </p:sp>
      <p:pic>
        <p:nvPicPr>
          <p:cNvPr id="12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458" y="2199376"/>
            <a:ext cx="10715321" cy="7281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Yoga or tai chi</a:t>
            </a:r>
          </a:p>
        </p:txBody>
      </p:sp>
      <p:pic>
        <p:nvPicPr>
          <p:cNvPr id="13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6677" y="2467240"/>
            <a:ext cx="9971541" cy="6775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Knee to chest</a:t>
            </a:r>
          </a:p>
        </p:txBody>
      </p:sp>
      <p:pic>
        <p:nvPicPr>
          <p:cNvPr id="13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7498" y="2627093"/>
            <a:ext cx="8802851" cy="5981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Core strengthening</a:t>
            </a:r>
          </a:p>
        </p:txBody>
      </p:sp>
      <p:pic>
        <p:nvPicPr>
          <p:cNvPr id="13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266" y="2083738"/>
            <a:ext cx="10145740" cy="6894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Hamstring stretch </a:t>
            </a:r>
          </a:p>
        </p:txBody>
      </p:sp>
      <p:pic>
        <p:nvPicPr>
          <p:cNvPr id="141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0876" y="2287971"/>
            <a:ext cx="10441879" cy="7095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Calf stretch</a:t>
            </a:r>
          </a:p>
        </p:txBody>
      </p:sp>
      <p:pic>
        <p:nvPicPr>
          <p:cNvPr id="144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724" y="2456587"/>
            <a:ext cx="10496764" cy="7132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Straight leg raise</a:t>
            </a:r>
          </a:p>
        </p:txBody>
      </p:sp>
      <p:pic>
        <p:nvPicPr>
          <p:cNvPr id="14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907" y="2047544"/>
            <a:ext cx="10764986" cy="731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Quad tightening</a:t>
            </a:r>
          </a:p>
        </p:txBody>
      </p:sp>
      <p:pic>
        <p:nvPicPr>
          <p:cNvPr id="150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258" y="2045206"/>
            <a:ext cx="10720597" cy="7284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Osteoarthritis </a:t>
            </a:r>
          </a:p>
        </p:txBody>
      </p:sp>
      <p:pic>
        <p:nvPicPr>
          <p:cNvPr id="46" name="pasted-image.jpg"/>
          <p:cNvPicPr/>
          <p:nvPr/>
        </p:nvPicPr>
        <p:blipFill>
          <a:blip r:embed="rId2">
            <a:extLst/>
          </a:blip>
          <a:srcRect r="2197"/>
          <a:stretch>
            <a:fillRect/>
          </a:stretch>
        </p:blipFill>
        <p:spPr>
          <a:xfrm>
            <a:off x="1132344" y="2274828"/>
            <a:ext cx="10504139" cy="7298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Seated hip march</a:t>
            </a:r>
          </a:p>
        </p:txBody>
      </p:sp>
      <p:pic>
        <p:nvPicPr>
          <p:cNvPr id="15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00" y="1953609"/>
            <a:ext cx="10939020" cy="7433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Pillow squeeze</a:t>
            </a:r>
          </a:p>
        </p:txBody>
      </p:sp>
      <p:pic>
        <p:nvPicPr>
          <p:cNvPr id="156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2393" y="2557698"/>
            <a:ext cx="9751552" cy="6626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Heel raises</a:t>
            </a:r>
          </a:p>
        </p:txBody>
      </p:sp>
      <p:pic>
        <p:nvPicPr>
          <p:cNvPr id="15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5180" y="2781380"/>
            <a:ext cx="9405704" cy="639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Side leg raises</a:t>
            </a:r>
          </a:p>
        </p:txBody>
      </p:sp>
      <p:pic>
        <p:nvPicPr>
          <p:cNvPr id="16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020" y="2570254"/>
            <a:ext cx="9632003" cy="6545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Sit to stand</a:t>
            </a:r>
          </a:p>
        </p:txBody>
      </p:sp>
      <p:pic>
        <p:nvPicPr>
          <p:cNvPr id="16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634" y="2153013"/>
            <a:ext cx="10425987" cy="7084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Therapeutic exercises:</a:t>
            </a:r>
          </a:p>
          <a:p>
            <a:pPr lvl="0" defTabSz="49657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Step-ups</a:t>
            </a:r>
          </a:p>
        </p:txBody>
      </p:sp>
      <p:pic>
        <p:nvPicPr>
          <p:cNvPr id="16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1949" y="2386461"/>
            <a:ext cx="10433602" cy="708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660400" y="761881"/>
            <a:ext cx="11684000" cy="1422401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Degenerative joint disease</a:t>
            </a:r>
          </a:p>
        </p:txBody>
      </p:sp>
      <p:pic>
        <p:nvPicPr>
          <p:cNvPr id="49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000" y="1782419"/>
            <a:ext cx="11410800" cy="7753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Risk factors:aging</a:t>
            </a:r>
          </a:p>
        </p:txBody>
      </p:sp>
      <p:pic>
        <p:nvPicPr>
          <p:cNvPr id="5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1494" y="2177360"/>
            <a:ext cx="10981812" cy="7462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Risk factor: trauma</a:t>
            </a:r>
          </a:p>
        </p:txBody>
      </p:sp>
      <p:pic>
        <p:nvPicPr>
          <p:cNvPr id="55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6226" y="2227954"/>
            <a:ext cx="10692138" cy="7265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Risk factor: obesity</a:t>
            </a:r>
          </a:p>
        </p:txBody>
      </p:sp>
      <p:pic>
        <p:nvPicPr>
          <p:cNvPr id="58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599073">
            <a:off x="1118090" y="2167654"/>
            <a:ext cx="10996511" cy="7472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Symptoms</a:t>
            </a:r>
          </a:p>
        </p:txBody>
      </p:sp>
      <p:pic>
        <p:nvPicPr>
          <p:cNvPr id="61" name="pasted-image.jpg"/>
          <p:cNvPicPr/>
          <p:nvPr/>
        </p:nvPicPr>
        <p:blipFill>
          <a:blip r:embed="rId2">
            <a:extLst/>
          </a:blip>
          <a:srcRect l="64" r="13958" b="4172"/>
          <a:stretch>
            <a:fillRect/>
          </a:stretch>
        </p:blipFill>
        <p:spPr>
          <a:xfrm>
            <a:off x="1924462" y="2826256"/>
            <a:ext cx="8285927" cy="6275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Custom</PresentationFormat>
  <Paragraphs>61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Avenir Book</vt:lpstr>
      <vt:lpstr>Avenir Light</vt:lpstr>
      <vt:lpstr>Helvetica Neue</vt:lpstr>
      <vt:lpstr>New_Template1</vt:lpstr>
      <vt:lpstr>Osteoarthritis</vt:lpstr>
      <vt:lpstr>Osteoarthritis</vt:lpstr>
      <vt:lpstr>Osteoarthritis</vt:lpstr>
      <vt:lpstr>Osteoarthritis </vt:lpstr>
      <vt:lpstr>Degenerative joint disease</vt:lpstr>
      <vt:lpstr>Risk factors:aging</vt:lpstr>
      <vt:lpstr>Risk factor: trauma</vt:lpstr>
      <vt:lpstr>Risk factor: obesity</vt:lpstr>
      <vt:lpstr>Symptoms</vt:lpstr>
      <vt:lpstr>Symptoms </vt:lpstr>
      <vt:lpstr>Anti-inflammatory diet</vt:lpstr>
      <vt:lpstr>Physical therapy</vt:lpstr>
      <vt:lpstr>Modalities</vt:lpstr>
      <vt:lpstr>Bracing</vt:lpstr>
      <vt:lpstr>Long term effects</vt:lpstr>
      <vt:lpstr>Anti-inflammatory diet</vt:lpstr>
      <vt:lpstr>PowerPoint Presentation</vt:lpstr>
      <vt:lpstr>Proper posture</vt:lpstr>
      <vt:lpstr>Supplements: glucosamine                        Chondroitin sulfate</vt:lpstr>
      <vt:lpstr>Aquatic exercises</vt:lpstr>
      <vt:lpstr>Low impact exercises</vt:lpstr>
      <vt:lpstr>Prevention</vt:lpstr>
      <vt:lpstr>Meds: acetaminophen            Anti-inflammatories</vt:lpstr>
      <vt:lpstr>Surgical treatment</vt:lpstr>
      <vt:lpstr>Living with arthritis</vt:lpstr>
      <vt:lpstr>Living with arthritis</vt:lpstr>
      <vt:lpstr>Living with arthritis: Energy conservation techniques</vt:lpstr>
      <vt:lpstr>Living with arthritis: Energy conservation techniques</vt:lpstr>
      <vt:lpstr>Living with arthritis</vt:lpstr>
      <vt:lpstr>Living with arthritis:adapt</vt:lpstr>
      <vt:lpstr>Living with arthritis</vt:lpstr>
      <vt:lpstr>Living with arthritis:adapt</vt:lpstr>
      <vt:lpstr>Yoga or tai chi</vt:lpstr>
      <vt:lpstr>Therapeutic exercises: Knee to chest</vt:lpstr>
      <vt:lpstr>Therapeutic exercises: Core strengthening</vt:lpstr>
      <vt:lpstr>Therapeutic Exercises: Hamstring stretch </vt:lpstr>
      <vt:lpstr>Therapeutic exercises: Calf stretch</vt:lpstr>
      <vt:lpstr>Therapeutic exercises: Straight leg raise</vt:lpstr>
      <vt:lpstr>Therapeutic exercises: Quad tightening</vt:lpstr>
      <vt:lpstr>Therapeutic exercises: Seated hip march</vt:lpstr>
      <vt:lpstr>Therapeutic exercises: Pillow squeeze</vt:lpstr>
      <vt:lpstr>Therapeutic exercises: Heel raises</vt:lpstr>
      <vt:lpstr>Therapeutic exercises: Side leg raises</vt:lpstr>
      <vt:lpstr>Therapeutic exercises: Sit to stand</vt:lpstr>
      <vt:lpstr>Therapeutic exercises: Step-ups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Osteoarthritis</dc:title>
  <dc:creator>AFCC</dc:creator>
  <cp:lastModifiedBy>AFCC</cp:lastModifiedBy>
  <cp:revision>2</cp:revision>
  <dcterms:modified xsi:type="dcterms:W3CDTF">2015-07-30T00:02:55Z</dcterms:modified>
</cp:coreProperties>
</file>