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0" d="100"/>
          <a:sy n="120" d="100"/>
        </p:scale>
        <p:origin x="1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3/22/2017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75468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484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6535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59001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6638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07448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44153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0686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21158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72971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3065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92111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1784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84041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3531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566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2820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3/22/2017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70956813"/>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online.recoveryversion.org/bibleverses.asp?fvid=3268&amp;lvid=326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online.recoveryversion.org/bibleverses.asp?fvid=3559&amp;lvid=355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0034" y="0"/>
            <a:ext cx="8791575" cy="2387600"/>
          </a:xfrm>
        </p:spPr>
        <p:txBody>
          <a:bodyPr/>
          <a:lstStyle/>
          <a:p>
            <a:r>
              <a:rPr lang="en-US" dirty="0" smtClean="0"/>
              <a:t>Our Spirit Man</a:t>
            </a:r>
            <a:endParaRPr lang="en-US" dirty="0"/>
          </a:p>
        </p:txBody>
      </p:sp>
      <p:sp>
        <p:nvSpPr>
          <p:cNvPr id="3" name="Subtitle 2"/>
          <p:cNvSpPr>
            <a:spLocks noGrp="1"/>
          </p:cNvSpPr>
          <p:nvPr>
            <p:ph type="subTitle" idx="1"/>
          </p:nvPr>
        </p:nvSpPr>
        <p:spPr>
          <a:xfrm>
            <a:off x="1940033" y="2387600"/>
            <a:ext cx="8791575" cy="1655762"/>
          </a:xfrm>
        </p:spPr>
        <p:txBody>
          <a:bodyPr>
            <a:noAutofit/>
          </a:bodyPr>
          <a:lstStyle/>
          <a:p>
            <a:r>
              <a:rPr lang="en-US" dirty="0">
                <a:solidFill>
                  <a:schemeClr val="tx1"/>
                </a:solidFill>
                <a:effectLst>
                  <a:outerShdw blurRad="38100" dist="38100" dir="2700000" algn="tl">
                    <a:srgbClr val="000000">
                      <a:alpha val="43137"/>
                    </a:srgbClr>
                  </a:outerShdw>
                </a:effectLst>
              </a:rPr>
              <a:t>Blessed </a:t>
            </a:r>
            <a:r>
              <a:rPr lang="en-US" i="1" dirty="0">
                <a:solidFill>
                  <a:schemeClr val="tx1"/>
                </a:solidFill>
                <a:effectLst>
                  <a:outerShdw blurRad="38100" dist="38100" dir="2700000" algn="tl">
                    <a:srgbClr val="000000">
                      <a:alpha val="43137"/>
                    </a:srgbClr>
                  </a:outerShdw>
                </a:effectLst>
              </a:rPr>
              <a:t>and</a:t>
            </a:r>
            <a:r>
              <a:rPr lang="en-US" dirty="0">
                <a:solidFill>
                  <a:schemeClr val="tx1"/>
                </a:solidFill>
                <a:effectLst>
                  <a:outerShdw blurRad="38100" dist="38100" dir="2700000" algn="tl">
                    <a:srgbClr val="000000">
                      <a:alpha val="43137"/>
                    </a:srgbClr>
                  </a:outerShdw>
                </a:effectLst>
              </a:rPr>
              <a:t> fortunate </a:t>
            </a:r>
            <a:r>
              <a:rPr lang="en-US" i="1" dirty="0">
                <a:solidFill>
                  <a:schemeClr val="tx1"/>
                </a:solidFill>
                <a:effectLst>
                  <a:outerShdw blurRad="38100" dist="38100" dir="2700000" algn="tl">
                    <a:srgbClr val="000000">
                      <a:alpha val="43137"/>
                    </a:srgbClr>
                  </a:outerShdw>
                </a:effectLst>
              </a:rPr>
              <a:t>and</a:t>
            </a:r>
            <a:r>
              <a:rPr lang="en-US" dirty="0">
                <a:solidFill>
                  <a:schemeClr val="tx1"/>
                </a:solidFill>
                <a:effectLst>
                  <a:outerShdw blurRad="38100" dist="38100" dir="2700000" algn="tl">
                    <a:srgbClr val="000000">
                      <a:alpha val="43137"/>
                    </a:srgbClr>
                  </a:outerShdw>
                </a:effectLst>
              </a:rPr>
              <a:t> happy </a:t>
            </a:r>
            <a:r>
              <a:rPr lang="en-US" i="1" dirty="0">
                <a:solidFill>
                  <a:schemeClr val="tx1"/>
                </a:solidFill>
                <a:effectLst>
                  <a:outerShdw blurRad="38100" dist="38100" dir="2700000" algn="tl">
                    <a:srgbClr val="000000">
                      <a:alpha val="43137"/>
                    </a:srgbClr>
                  </a:outerShdw>
                </a:effectLst>
              </a:rPr>
              <a:t>and</a:t>
            </a:r>
            <a:r>
              <a:rPr lang="en-US" dirty="0">
                <a:solidFill>
                  <a:schemeClr val="tx1"/>
                </a:solidFill>
                <a:effectLst>
                  <a:outerShdw blurRad="38100" dist="38100" dir="2700000" algn="tl">
                    <a:srgbClr val="000000">
                      <a:alpha val="43137"/>
                    </a:srgbClr>
                  </a:outerShdw>
                </a:effectLst>
              </a:rPr>
              <a:t> spiritually prosperous (in that state in which the born-again child of God enjoys His favor and salvation) are those who hunger and thirst for righteousness (uprightness and right standing with God), for they shall be completely </a:t>
            </a:r>
            <a:r>
              <a:rPr lang="en-US" dirty="0" smtClean="0">
                <a:solidFill>
                  <a:schemeClr val="tx1"/>
                </a:solidFill>
                <a:effectLst>
                  <a:outerShdw blurRad="38100" dist="38100" dir="2700000" algn="tl">
                    <a:srgbClr val="000000">
                      <a:alpha val="43137"/>
                    </a:srgbClr>
                  </a:outerShdw>
                </a:effectLst>
              </a:rPr>
              <a:t>satisfied!</a:t>
            </a:r>
            <a:r>
              <a:rPr lang="en-US" dirty="0">
                <a:solidFill>
                  <a:schemeClr val="tx1"/>
                </a:solidFill>
                <a:effectLst>
                  <a:outerShdw blurRad="38100" dist="38100" dir="2700000" algn="tl">
                    <a:srgbClr val="000000">
                      <a:alpha val="43137"/>
                    </a:srgbClr>
                  </a:outerShdw>
                </a:effectLst>
              </a:rPr>
              <a:t> </a:t>
            </a:r>
            <a:r>
              <a:rPr lang="en-US" dirty="0" smtClean="0">
                <a:solidFill>
                  <a:schemeClr val="tx1"/>
                </a:solidFill>
                <a:effectLst>
                  <a:outerShdw blurRad="38100" dist="38100" dir="2700000" algn="tl">
                    <a:srgbClr val="000000">
                      <a:alpha val="43137"/>
                    </a:srgbClr>
                  </a:outerShdw>
                </a:effectLst>
              </a:rPr>
              <a:t>Matt. 5:6 AMPC</a:t>
            </a:r>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72519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Spirit Man</a:t>
            </a:r>
          </a:p>
        </p:txBody>
      </p:sp>
      <p:sp>
        <p:nvSpPr>
          <p:cNvPr id="3" name="Content Placeholder 2"/>
          <p:cNvSpPr>
            <a:spLocks noGrp="1"/>
          </p:cNvSpPr>
          <p:nvPr>
            <p:ph idx="1"/>
          </p:nvPr>
        </p:nvSpPr>
        <p:spPr/>
        <p:txBody>
          <a:bodyPr>
            <a:normAutofit/>
          </a:bodyPr>
          <a:lstStyle/>
          <a:p>
            <a:pPr marL="0" indent="0">
              <a:buNone/>
            </a:pPr>
            <a:r>
              <a:rPr lang="en-US" b="1" dirty="0" smtClean="0"/>
              <a:t>To Grow Spiritually-Abide In Him</a:t>
            </a:r>
          </a:p>
          <a:p>
            <a:pPr marL="514350" indent="-514350">
              <a:buAutoNum type="arabicPeriod"/>
            </a:pPr>
            <a:r>
              <a:rPr lang="en-US" b="1" dirty="0"/>
              <a:t>S</a:t>
            </a:r>
            <a:r>
              <a:rPr lang="en-US" b="1" dirty="0" smtClean="0"/>
              <a:t>pend</a:t>
            </a:r>
            <a:r>
              <a:rPr lang="en-US" dirty="0" smtClean="0"/>
              <a:t> </a:t>
            </a:r>
            <a:r>
              <a:rPr lang="en-US" dirty="0"/>
              <a:t>personal, intimate, private </a:t>
            </a:r>
            <a:r>
              <a:rPr lang="en-US" b="1" dirty="0"/>
              <a:t>time</a:t>
            </a:r>
            <a:r>
              <a:rPr lang="en-US" dirty="0"/>
              <a:t> with Him every day. M</a:t>
            </a:r>
            <a:r>
              <a:rPr lang="en-US" dirty="0" smtClean="0"/>
              <a:t>ore </a:t>
            </a:r>
            <a:r>
              <a:rPr lang="en-US" dirty="0"/>
              <a:t>than in the meetings of the church. </a:t>
            </a:r>
            <a:endParaRPr lang="en-US" dirty="0" smtClean="0"/>
          </a:p>
          <a:p>
            <a:r>
              <a:rPr lang="en-US" dirty="0" smtClean="0"/>
              <a:t>It </a:t>
            </a:r>
            <a:r>
              <a:rPr lang="en-US" dirty="0"/>
              <a:t>is the private prayer and fellowship with God that </a:t>
            </a:r>
            <a:r>
              <a:rPr lang="en-US" dirty="0" smtClean="0"/>
              <a:t>cements our relationship with Him.  </a:t>
            </a:r>
            <a:endParaRPr lang="en-US" dirty="0"/>
          </a:p>
        </p:txBody>
      </p:sp>
    </p:spTree>
    <p:extLst>
      <p:ext uri="{BB962C8B-B14F-4D97-AF65-F5344CB8AC3E}">
        <p14:creationId xmlns:p14="http://schemas.microsoft.com/office/powerpoint/2010/main" val="2822142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Spirit Man</a:t>
            </a:r>
          </a:p>
        </p:txBody>
      </p:sp>
      <p:sp>
        <p:nvSpPr>
          <p:cNvPr id="3" name="Content Placeholder 2"/>
          <p:cNvSpPr>
            <a:spLocks noGrp="1"/>
          </p:cNvSpPr>
          <p:nvPr>
            <p:ph idx="1"/>
          </p:nvPr>
        </p:nvSpPr>
        <p:spPr/>
        <p:txBody>
          <a:bodyPr>
            <a:normAutofit fontScale="92500"/>
          </a:bodyPr>
          <a:lstStyle/>
          <a:p>
            <a:pPr marL="0" indent="0">
              <a:buNone/>
            </a:pPr>
            <a:r>
              <a:rPr lang="en-US" b="1" dirty="0" smtClean="0"/>
              <a:t>To Grow Spiritually-Abide In Him</a:t>
            </a:r>
          </a:p>
          <a:p>
            <a:pPr marL="0" indent="0">
              <a:buNone/>
            </a:pPr>
            <a:r>
              <a:rPr lang="en-US" b="1" dirty="0" smtClean="0"/>
              <a:t>2. Spend Time </a:t>
            </a:r>
            <a:r>
              <a:rPr lang="en-US" b="1" dirty="0"/>
              <a:t>I</a:t>
            </a:r>
            <a:r>
              <a:rPr lang="en-US" b="1" dirty="0" smtClean="0"/>
              <a:t>n </a:t>
            </a:r>
            <a:r>
              <a:rPr lang="en-US" b="1" dirty="0"/>
              <a:t>His word</a:t>
            </a:r>
            <a:r>
              <a:rPr lang="en-US" b="1" dirty="0" smtClean="0"/>
              <a:t>.</a:t>
            </a:r>
            <a:r>
              <a:rPr lang="en-US" dirty="0" smtClean="0">
                <a:hlinkClick r:id="rId2"/>
              </a:rPr>
              <a:t> John 8:31</a:t>
            </a:r>
            <a:endParaRPr lang="en-US" b="1" dirty="0"/>
          </a:p>
          <a:p>
            <a:r>
              <a:rPr lang="en-US" dirty="0" smtClean="0"/>
              <a:t>We </a:t>
            </a:r>
            <a:r>
              <a:rPr lang="en-US" dirty="0"/>
              <a:t>have His constant word in the </a:t>
            </a:r>
            <a:r>
              <a:rPr lang="en-US" dirty="0" smtClean="0"/>
              <a:t>Scriptures </a:t>
            </a:r>
            <a:r>
              <a:rPr lang="en-US" dirty="0"/>
              <a:t>and </a:t>
            </a:r>
            <a:r>
              <a:rPr lang="en-US" dirty="0" smtClean="0"/>
              <a:t>understanding of His </a:t>
            </a:r>
            <a:r>
              <a:rPr lang="en-US" dirty="0"/>
              <a:t>word </a:t>
            </a:r>
            <a:r>
              <a:rPr lang="en-US" dirty="0" smtClean="0"/>
              <a:t>through His Spirit. </a:t>
            </a:r>
          </a:p>
          <a:p>
            <a:r>
              <a:rPr lang="en-US" dirty="0" smtClean="0"/>
              <a:t>The </a:t>
            </a:r>
            <a:r>
              <a:rPr lang="en-US" dirty="0"/>
              <a:t>more we come to His word, the more the Word should become </a:t>
            </a:r>
            <a:r>
              <a:rPr lang="en-US" dirty="0" smtClean="0"/>
              <a:t>alive in us, guiding </a:t>
            </a:r>
            <a:r>
              <a:rPr lang="en-US" dirty="0"/>
              <a:t>us to live in Him</a:t>
            </a:r>
            <a:r>
              <a:rPr lang="en-US" dirty="0" smtClean="0"/>
              <a:t>.</a:t>
            </a:r>
          </a:p>
          <a:p>
            <a:r>
              <a:rPr lang="en-US" dirty="0" smtClean="0"/>
              <a:t>The word of God is our source of inspiration. It helps grow in our spiritual walk.</a:t>
            </a:r>
            <a:endParaRPr lang="en-US" dirty="0"/>
          </a:p>
          <a:p>
            <a:endParaRPr lang="en-US" dirty="0"/>
          </a:p>
        </p:txBody>
      </p:sp>
    </p:spTree>
    <p:extLst>
      <p:ext uri="{BB962C8B-B14F-4D97-AF65-F5344CB8AC3E}">
        <p14:creationId xmlns:p14="http://schemas.microsoft.com/office/powerpoint/2010/main" val="2712532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Spirit Man</a:t>
            </a:r>
          </a:p>
        </p:txBody>
      </p:sp>
      <p:sp>
        <p:nvSpPr>
          <p:cNvPr id="3" name="Content Placeholder 2"/>
          <p:cNvSpPr>
            <a:spLocks noGrp="1"/>
          </p:cNvSpPr>
          <p:nvPr>
            <p:ph idx="1"/>
          </p:nvPr>
        </p:nvSpPr>
        <p:spPr/>
        <p:txBody>
          <a:bodyPr>
            <a:normAutofit lnSpcReduction="10000"/>
          </a:bodyPr>
          <a:lstStyle/>
          <a:p>
            <a:pPr marL="0" indent="0">
              <a:buNone/>
            </a:pPr>
            <a:r>
              <a:rPr lang="en-US" b="1" dirty="0" smtClean="0"/>
              <a:t>To Grow Spiritually-Abide In Him</a:t>
            </a:r>
          </a:p>
          <a:p>
            <a:pPr marL="0" indent="0">
              <a:buNone/>
            </a:pPr>
            <a:r>
              <a:rPr lang="en-US" b="1" i="1" dirty="0"/>
              <a:t>3</a:t>
            </a:r>
            <a:r>
              <a:rPr lang="en-US" b="1" i="1" dirty="0" smtClean="0"/>
              <a:t>.</a:t>
            </a:r>
            <a:r>
              <a:rPr lang="en-US" i="1" dirty="0" smtClean="0"/>
              <a:t> Always </a:t>
            </a:r>
            <a:r>
              <a:rPr lang="en-US" b="1" i="1" dirty="0"/>
              <a:t>rejoice</a:t>
            </a:r>
            <a:r>
              <a:rPr lang="en-US" i="1" dirty="0"/>
              <a:t>, Unceasingly </a:t>
            </a:r>
            <a:r>
              <a:rPr lang="en-US" b="1" i="1" dirty="0"/>
              <a:t>pray</a:t>
            </a:r>
            <a:r>
              <a:rPr lang="en-US" i="1" dirty="0"/>
              <a:t>, In everything </a:t>
            </a:r>
            <a:r>
              <a:rPr lang="en-US" b="1" i="1" dirty="0"/>
              <a:t>give thanks</a:t>
            </a:r>
            <a:r>
              <a:rPr lang="en-US" i="1" dirty="0"/>
              <a:t>; for this is the will of God in Christ Jesus for you</a:t>
            </a:r>
            <a:r>
              <a:rPr lang="en-US" i="1" dirty="0" smtClean="0"/>
              <a:t>.” I Thess. 5:16-18</a:t>
            </a:r>
          </a:p>
          <a:p>
            <a:r>
              <a:rPr lang="en-US" dirty="0"/>
              <a:t>It’s easy to rejoice, pray, and give thanks once a week at a church meeting, but </a:t>
            </a:r>
            <a:r>
              <a:rPr lang="en-US" dirty="0" smtClean="0"/>
              <a:t> </a:t>
            </a:r>
            <a:r>
              <a:rPr lang="en-US" dirty="0"/>
              <a:t>practice that involves </a:t>
            </a:r>
            <a:r>
              <a:rPr lang="en-US" dirty="0" smtClean="0"/>
              <a:t>your entire being and doing it every </a:t>
            </a:r>
            <a:r>
              <a:rPr lang="en-US" dirty="0"/>
              <a:t>day</a:t>
            </a:r>
            <a:r>
              <a:rPr lang="en-US" dirty="0" smtClean="0"/>
              <a:t>. </a:t>
            </a:r>
          </a:p>
          <a:p>
            <a:r>
              <a:rPr lang="en-US" dirty="0" smtClean="0"/>
              <a:t>This helps us to bear spiritual fruit-patience, kindness, love, joy, self control, faithfulness …</a:t>
            </a:r>
            <a:endParaRPr lang="en-US" dirty="0"/>
          </a:p>
        </p:txBody>
      </p:sp>
    </p:spTree>
    <p:extLst>
      <p:ext uri="{BB962C8B-B14F-4D97-AF65-F5344CB8AC3E}">
        <p14:creationId xmlns:p14="http://schemas.microsoft.com/office/powerpoint/2010/main" val="1905902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Spirit Man</a:t>
            </a:r>
          </a:p>
        </p:txBody>
      </p:sp>
      <p:sp>
        <p:nvSpPr>
          <p:cNvPr id="3" name="Content Placeholder 2"/>
          <p:cNvSpPr>
            <a:spLocks noGrp="1"/>
          </p:cNvSpPr>
          <p:nvPr>
            <p:ph idx="1"/>
          </p:nvPr>
        </p:nvSpPr>
        <p:spPr/>
        <p:txBody>
          <a:bodyPr>
            <a:normAutofit fontScale="92500"/>
          </a:bodyPr>
          <a:lstStyle/>
          <a:p>
            <a:pPr marL="0" indent="0">
              <a:buNone/>
            </a:pPr>
            <a:r>
              <a:rPr lang="en-US" b="1" dirty="0" smtClean="0"/>
              <a:t>To Grow Spiritually-Abide In Him</a:t>
            </a:r>
          </a:p>
          <a:p>
            <a:r>
              <a:rPr lang="en-US" dirty="0" smtClean="0"/>
              <a:t>We </a:t>
            </a:r>
            <a:r>
              <a:rPr lang="en-US" dirty="0"/>
              <a:t>should look at all circumstances, environments, and even all persons as set by God for us to learn to dwell in Him. This is the “good” that all things work </a:t>
            </a:r>
            <a:r>
              <a:rPr lang="en-US" dirty="0" smtClean="0"/>
              <a:t>for…. </a:t>
            </a:r>
          </a:p>
          <a:p>
            <a:r>
              <a:rPr lang="en-US" dirty="0"/>
              <a:t>It means even to rejoice when things seem bleak (for we always have God with us), to pray at all times, even while we are driving or studying a textbook, and to give thanks for everything, even when we are </a:t>
            </a:r>
            <a:r>
              <a:rPr lang="en-US" dirty="0" smtClean="0"/>
              <a:t>going through struggles.</a:t>
            </a:r>
            <a:endParaRPr lang="en-US" dirty="0"/>
          </a:p>
        </p:txBody>
      </p:sp>
    </p:spTree>
    <p:extLst>
      <p:ext uri="{BB962C8B-B14F-4D97-AF65-F5344CB8AC3E}">
        <p14:creationId xmlns:p14="http://schemas.microsoft.com/office/powerpoint/2010/main" val="1357907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Spirit Man</a:t>
            </a:r>
          </a:p>
        </p:txBody>
      </p:sp>
      <p:sp>
        <p:nvSpPr>
          <p:cNvPr id="3" name="Content Placeholder 2"/>
          <p:cNvSpPr>
            <a:spLocks noGrp="1"/>
          </p:cNvSpPr>
          <p:nvPr>
            <p:ph idx="1"/>
          </p:nvPr>
        </p:nvSpPr>
        <p:spPr/>
        <p:txBody>
          <a:bodyPr>
            <a:normAutofit/>
          </a:bodyPr>
          <a:lstStyle/>
          <a:p>
            <a:pPr marL="0" indent="0">
              <a:buNone/>
            </a:pPr>
            <a:r>
              <a:rPr lang="en-US" b="1" dirty="0" smtClean="0"/>
              <a:t>To Grow Spiritually-Abide In </a:t>
            </a:r>
            <a:r>
              <a:rPr lang="en-US" dirty="0" smtClean="0"/>
              <a:t>Him</a:t>
            </a:r>
          </a:p>
          <a:p>
            <a:pPr marL="0" indent="0">
              <a:buNone/>
            </a:pPr>
            <a:r>
              <a:rPr lang="en-US" b="1" dirty="0"/>
              <a:t>4</a:t>
            </a:r>
            <a:r>
              <a:rPr lang="en-US" b="1" dirty="0" smtClean="0"/>
              <a:t>. Care </a:t>
            </a:r>
            <a:r>
              <a:rPr lang="en-US" b="1" dirty="0"/>
              <a:t>for His </a:t>
            </a:r>
            <a:r>
              <a:rPr lang="en-US" b="1" dirty="0" smtClean="0"/>
              <a:t>presence-The Holy Spirit</a:t>
            </a:r>
          </a:p>
          <a:p>
            <a:r>
              <a:rPr lang="en-US" dirty="0"/>
              <a:t>His Spirit within </a:t>
            </a:r>
            <a:r>
              <a:rPr lang="en-US" dirty="0" smtClean="0"/>
              <a:t>us. The Holy Spirit is with us all the time.</a:t>
            </a:r>
          </a:p>
          <a:p>
            <a:r>
              <a:rPr lang="en-US" dirty="0"/>
              <a:t>It’s just that we too often forget He is within </a:t>
            </a:r>
            <a:r>
              <a:rPr lang="en-US" dirty="0" smtClean="0"/>
              <a:t>us and choose to go back to old habits and sins.</a:t>
            </a:r>
          </a:p>
          <a:p>
            <a:r>
              <a:rPr lang="en-US" dirty="0"/>
              <a:t>What He wants is that we would not ignore </a:t>
            </a:r>
            <a:r>
              <a:rPr lang="en-US" dirty="0" smtClean="0"/>
              <a:t>Him but allow Him to guide us</a:t>
            </a:r>
            <a:endParaRPr lang="en-US" dirty="0"/>
          </a:p>
        </p:txBody>
      </p:sp>
    </p:spTree>
    <p:extLst>
      <p:ext uri="{BB962C8B-B14F-4D97-AF65-F5344CB8AC3E}">
        <p14:creationId xmlns:p14="http://schemas.microsoft.com/office/powerpoint/2010/main" val="1148558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Spirit Man</a:t>
            </a:r>
          </a:p>
        </p:txBody>
      </p:sp>
      <p:sp>
        <p:nvSpPr>
          <p:cNvPr id="3" name="Content Placeholder 2"/>
          <p:cNvSpPr>
            <a:spLocks noGrp="1"/>
          </p:cNvSpPr>
          <p:nvPr>
            <p:ph idx="1"/>
          </p:nvPr>
        </p:nvSpPr>
        <p:spPr/>
        <p:txBody>
          <a:bodyPr>
            <a:normAutofit/>
          </a:bodyPr>
          <a:lstStyle/>
          <a:p>
            <a:r>
              <a:rPr lang="en-US" dirty="0"/>
              <a:t>“Abide in Me and I in you” (</a:t>
            </a:r>
            <a:r>
              <a:rPr lang="en-US" dirty="0">
                <a:hlinkClick r:id="rId2"/>
              </a:rPr>
              <a:t>John </a:t>
            </a:r>
            <a:r>
              <a:rPr lang="en-US" dirty="0" smtClean="0">
                <a:hlinkClick r:id="rId2"/>
              </a:rPr>
              <a:t>15:4)</a:t>
            </a:r>
          </a:p>
          <a:p>
            <a:pPr marL="0" indent="0">
              <a:buNone/>
            </a:pPr>
            <a:r>
              <a:rPr lang="en-US" dirty="0" smtClean="0">
                <a:hlinkClick r:id="rId2"/>
              </a:rPr>
              <a:t> </a:t>
            </a:r>
            <a:r>
              <a:rPr lang="en-US" b="1" u="sng" dirty="0" smtClean="0">
                <a:hlinkClick r:id="rId2"/>
              </a:rPr>
              <a:t>John 15:4: </a:t>
            </a:r>
            <a:r>
              <a:rPr lang="en-US" b="1" u="sng" dirty="0">
                <a:hlinkClick r:id="rId2"/>
              </a:rPr>
              <a:t>Abide in Me and I in you. As the branch cannot bear fruit of itself unless it abides in the vine, so neither [can] you unless you abide in Me</a:t>
            </a:r>
            <a:r>
              <a:rPr lang="en-US" b="1" u="sng" dirty="0" smtClean="0">
                <a:hlinkClick r:id="rId2"/>
              </a:rPr>
              <a:t>. </a:t>
            </a:r>
          </a:p>
          <a:p>
            <a:pPr marL="0" indent="0">
              <a:buNone/>
            </a:pPr>
            <a:r>
              <a:rPr lang="en-US" dirty="0" smtClean="0"/>
              <a:t>“I want </a:t>
            </a:r>
            <a:r>
              <a:rPr lang="en-US" dirty="0"/>
              <a:t>to progress from having You in me, to having me live in You. To do this, Lord, keep me </a:t>
            </a:r>
            <a:r>
              <a:rPr lang="en-US" dirty="0" smtClean="0"/>
              <a:t>in contact with </a:t>
            </a:r>
            <a:r>
              <a:rPr lang="en-US" dirty="0"/>
              <a:t>You</a:t>
            </a:r>
            <a:r>
              <a:rPr lang="en-US" dirty="0" smtClean="0"/>
              <a:t>."</a:t>
            </a:r>
            <a:endParaRPr lang="en-US" b="1" u="sng" dirty="0">
              <a:hlinkClick r:id="rId2"/>
            </a:endParaRPr>
          </a:p>
        </p:txBody>
      </p:sp>
    </p:spTree>
    <p:extLst>
      <p:ext uri="{BB962C8B-B14F-4D97-AF65-F5344CB8AC3E}">
        <p14:creationId xmlns:p14="http://schemas.microsoft.com/office/powerpoint/2010/main" val="2525768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Spirit Man</a:t>
            </a:r>
          </a:p>
        </p:txBody>
      </p:sp>
      <p:sp>
        <p:nvSpPr>
          <p:cNvPr id="3" name="Content Placeholder 2"/>
          <p:cNvSpPr>
            <a:spLocks noGrp="1"/>
          </p:cNvSpPr>
          <p:nvPr>
            <p:ph idx="1"/>
          </p:nvPr>
        </p:nvSpPr>
        <p:spPr/>
        <p:txBody>
          <a:bodyPr/>
          <a:lstStyle/>
          <a:p>
            <a:r>
              <a:rPr lang="en-US" dirty="0"/>
              <a:t>May we all progress from merely occasionally being in God, to more often abiding in God, to dwelling in God for longer periods, to deeply dwelling in God for our whole life</a:t>
            </a:r>
            <a:r>
              <a:rPr lang="en-US" dirty="0" smtClean="0"/>
              <a:t>!</a:t>
            </a:r>
          </a:p>
          <a:p>
            <a:r>
              <a:rPr lang="en-US" dirty="0" smtClean="0"/>
              <a:t>We want our spirit man to grow.</a:t>
            </a:r>
          </a:p>
          <a:p>
            <a:r>
              <a:rPr lang="en-US" dirty="0" smtClean="0"/>
              <a:t>Hunger and thirst after God.</a:t>
            </a:r>
            <a:endParaRPr lang="en-US" dirty="0"/>
          </a:p>
        </p:txBody>
      </p:sp>
    </p:spTree>
    <p:extLst>
      <p:ext uri="{BB962C8B-B14F-4D97-AF65-F5344CB8AC3E}">
        <p14:creationId xmlns:p14="http://schemas.microsoft.com/office/powerpoint/2010/main" val="2878550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3024" y="204576"/>
            <a:ext cx="9906000" cy="1477961"/>
          </a:xfrm>
        </p:spPr>
        <p:txBody>
          <a:bodyPr/>
          <a:lstStyle/>
          <a:p>
            <a:r>
              <a:rPr lang="en-US" dirty="0" smtClean="0"/>
              <a:t>Our Spirit Man</a:t>
            </a:r>
            <a:endParaRPr lang="en-US" dirty="0"/>
          </a:p>
        </p:txBody>
      </p:sp>
      <p:sp>
        <p:nvSpPr>
          <p:cNvPr id="3" name="Text Placeholder 2"/>
          <p:cNvSpPr>
            <a:spLocks noGrp="1"/>
          </p:cNvSpPr>
          <p:nvPr>
            <p:ph type="body" idx="1"/>
          </p:nvPr>
        </p:nvSpPr>
        <p:spPr>
          <a:xfrm>
            <a:off x="2307204" y="1225916"/>
            <a:ext cx="4040188" cy="639762"/>
          </a:xfrm>
        </p:spPr>
        <p:txBody>
          <a:bodyPr/>
          <a:lstStyle/>
          <a:p>
            <a:r>
              <a:rPr lang="en-US" dirty="0" smtClean="0"/>
              <a:t>Spiritual Man-Before</a:t>
            </a:r>
            <a:endParaRPr lang="en-US" dirty="0"/>
          </a:p>
        </p:txBody>
      </p:sp>
      <p:pic>
        <p:nvPicPr>
          <p:cNvPr id="3074" name="Picture 2" descr="C:\Users\vhanflstubbp\AppData\Local\Microsoft\Windows\Temporary Internet Files\Content.IE5\RMH02NYH\3843227478_8bb6bd14b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2178381" y="1865678"/>
            <a:ext cx="3352800" cy="3962399"/>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3"/>
          </p:nvPr>
        </p:nvSpPr>
        <p:spPr>
          <a:xfrm>
            <a:off x="6476215" y="995473"/>
            <a:ext cx="4646602" cy="823912"/>
          </a:xfrm>
        </p:spPr>
        <p:txBody>
          <a:bodyPr/>
          <a:lstStyle/>
          <a:p>
            <a:r>
              <a:rPr lang="en-US" dirty="0" smtClean="0"/>
              <a:t>Spiritual Man-After</a:t>
            </a:r>
            <a:endParaRPr lang="en-US" dirty="0"/>
          </a:p>
        </p:txBody>
      </p:sp>
      <p:sp>
        <p:nvSpPr>
          <p:cNvPr id="6" name="Content Placeholder 5"/>
          <p:cNvSpPr>
            <a:spLocks noGrp="1"/>
          </p:cNvSpPr>
          <p:nvPr>
            <p:ph sz="quarter" idx="4"/>
          </p:nvPr>
        </p:nvSpPr>
        <p:spPr>
          <a:xfrm>
            <a:off x="6476215" y="1665171"/>
            <a:ext cx="4875210" cy="2717801"/>
          </a:xfrm>
        </p:spPr>
        <p:txBody>
          <a:bodyPr/>
          <a:lstStyle/>
          <a:p>
            <a:pPr marL="0" indent="0">
              <a:buNone/>
            </a:pPr>
            <a:r>
              <a:rPr lang="en-US" dirty="0" smtClean="0"/>
              <a:t>How God wants us to look</a:t>
            </a:r>
            <a:endParaRPr lang="en-US" dirty="0"/>
          </a:p>
        </p:txBody>
      </p:sp>
      <p:pic>
        <p:nvPicPr>
          <p:cNvPr id="3077" name="Picture 5" descr="C:\Users\vhanflstubbp\AppData\Local\Microsoft\Windows\Temporary Internet Files\Content.IE5\6Z0MO8RK\Green_man_shadow[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4923" y="2170477"/>
            <a:ext cx="3048001"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3847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Bible Study</a:t>
            </a:r>
          </a:p>
          <a:p>
            <a:r>
              <a:rPr lang="en-US" dirty="0" smtClean="0"/>
              <a:t>3/29/17-Healthy Christian Session</a:t>
            </a:r>
            <a:endParaRPr lang="en-US" dirty="0"/>
          </a:p>
        </p:txBody>
      </p:sp>
    </p:spTree>
    <p:extLst>
      <p:ext uri="{BB962C8B-B14F-4D97-AF65-F5344CB8AC3E}">
        <p14:creationId xmlns:p14="http://schemas.microsoft.com/office/powerpoint/2010/main" val="3057386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Reference</a:t>
            </a:r>
          </a:p>
          <a:p>
            <a:r>
              <a:rPr lang="en-US" b="1" dirty="0" smtClean="0"/>
              <a:t>6 Ways </a:t>
            </a:r>
            <a:r>
              <a:rPr lang="en-US" b="1" dirty="0"/>
              <a:t>to Abide in </a:t>
            </a:r>
            <a:r>
              <a:rPr lang="en-US" b="1" dirty="0" smtClean="0"/>
              <a:t>God </a:t>
            </a:r>
            <a:r>
              <a:rPr lang="en-US" i="1" dirty="0" smtClean="0"/>
              <a:t>by</a:t>
            </a:r>
            <a:r>
              <a:rPr lang="en-US" dirty="0" smtClean="0"/>
              <a:t> </a:t>
            </a:r>
            <a:r>
              <a:rPr lang="en-US" dirty="0"/>
              <a:t>Tom Smith</a:t>
            </a:r>
          </a:p>
          <a:p>
            <a:endParaRPr lang="en-US" dirty="0"/>
          </a:p>
        </p:txBody>
      </p:sp>
    </p:spTree>
    <p:extLst>
      <p:ext uri="{BB962C8B-B14F-4D97-AF65-F5344CB8AC3E}">
        <p14:creationId xmlns:p14="http://schemas.microsoft.com/office/powerpoint/2010/main" val="1262460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Spirit Man</a:t>
            </a:r>
          </a:p>
        </p:txBody>
      </p:sp>
      <p:sp>
        <p:nvSpPr>
          <p:cNvPr id="3" name="Content Placeholder 2"/>
          <p:cNvSpPr>
            <a:spLocks noGrp="1"/>
          </p:cNvSpPr>
          <p:nvPr>
            <p:ph idx="1"/>
          </p:nvPr>
        </p:nvSpPr>
        <p:spPr/>
        <p:txBody>
          <a:bodyPr>
            <a:normAutofit fontScale="92500" lnSpcReduction="20000"/>
          </a:bodyPr>
          <a:lstStyle/>
          <a:p>
            <a:r>
              <a:rPr lang="en-US" dirty="0" smtClean="0"/>
              <a:t>So, then, brothers and sisters, don’t let anyone move you off the foundation of your faith. Always excel in the work you do for the Lord. You know that the hard work you do for the Lord is not pointless. I Corin. 15:58 GW</a:t>
            </a:r>
          </a:p>
          <a:p>
            <a:r>
              <a:rPr lang="en-US" dirty="0"/>
              <a:t>Stay steadfast!</a:t>
            </a:r>
            <a:br>
              <a:rPr lang="en-US" dirty="0"/>
            </a:br>
            <a:r>
              <a:rPr lang="en-US" dirty="0"/>
              <a:t>Stand </a:t>
            </a:r>
            <a:r>
              <a:rPr lang="en-US" dirty="0" smtClean="0"/>
              <a:t>unmovable!</a:t>
            </a:r>
            <a:r>
              <a:rPr lang="en-US" dirty="0"/>
              <a:t/>
            </a:r>
            <a:br>
              <a:rPr lang="en-US" dirty="0"/>
            </a:br>
            <a:r>
              <a:rPr lang="en-US" dirty="0"/>
              <a:t>Strive to keep abounding in the work of the Lord!</a:t>
            </a:r>
            <a:br>
              <a:rPr lang="en-US" dirty="0"/>
            </a:br>
            <a:r>
              <a:rPr lang="en-US" dirty="0"/>
              <a:t>It is not in vain!</a:t>
            </a:r>
          </a:p>
          <a:p>
            <a:r>
              <a:rPr lang="en-US" dirty="0"/>
              <a:t>According to the Lord Jesus Christ, our service for Him and for the sake of the Gospel is not in vain, it is not empty or worthless. </a:t>
            </a:r>
          </a:p>
          <a:p>
            <a:endParaRPr lang="en-US" dirty="0"/>
          </a:p>
        </p:txBody>
      </p:sp>
    </p:spTree>
    <p:extLst>
      <p:ext uri="{BB962C8B-B14F-4D97-AF65-F5344CB8AC3E}">
        <p14:creationId xmlns:p14="http://schemas.microsoft.com/office/powerpoint/2010/main" val="4232706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Spirit Man</a:t>
            </a:r>
            <a:endParaRPr lang="en-US" dirty="0"/>
          </a:p>
        </p:txBody>
      </p:sp>
      <p:sp>
        <p:nvSpPr>
          <p:cNvPr id="3" name="Content Placeholder 2"/>
          <p:cNvSpPr>
            <a:spLocks noGrp="1"/>
          </p:cNvSpPr>
          <p:nvPr>
            <p:ph idx="1"/>
          </p:nvPr>
        </p:nvSpPr>
        <p:spPr/>
        <p:txBody>
          <a:bodyPr/>
          <a:lstStyle/>
          <a:p>
            <a:r>
              <a:rPr lang="en-US" dirty="0" smtClean="0"/>
              <a:t>What does your spirit man look like?</a:t>
            </a:r>
          </a:p>
          <a:p>
            <a:r>
              <a:rPr lang="en-US" dirty="0" smtClean="0"/>
              <a:t>What do we hunger and thirst after?</a:t>
            </a:r>
            <a:endParaRPr lang="en-US" dirty="0"/>
          </a:p>
        </p:txBody>
      </p:sp>
    </p:spTree>
    <p:extLst>
      <p:ext uri="{BB962C8B-B14F-4D97-AF65-F5344CB8AC3E}">
        <p14:creationId xmlns:p14="http://schemas.microsoft.com/office/powerpoint/2010/main" val="604572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Spirit Man</a:t>
            </a:r>
            <a:endParaRPr lang="en-US" dirty="0"/>
          </a:p>
        </p:txBody>
      </p:sp>
      <p:sp>
        <p:nvSpPr>
          <p:cNvPr id="3" name="Content Placeholder 2"/>
          <p:cNvSpPr>
            <a:spLocks noGrp="1"/>
          </p:cNvSpPr>
          <p:nvPr>
            <p:ph sz="half" idx="1"/>
          </p:nvPr>
        </p:nvSpPr>
        <p:spPr>
          <a:xfrm>
            <a:off x="1981200" y="1676401"/>
            <a:ext cx="3505200" cy="4572001"/>
          </a:xfrm>
        </p:spPr>
        <p:txBody>
          <a:bodyPr/>
          <a:lstStyle/>
          <a:p>
            <a:pPr marL="0" indent="0">
              <a:buNone/>
            </a:pPr>
            <a:r>
              <a:rPr lang="en-US" dirty="0" smtClean="0"/>
              <a:t>Flesh and/or Spirit Man</a:t>
            </a:r>
            <a:endParaRPr lang="en-US" dirty="0"/>
          </a:p>
        </p:txBody>
      </p:sp>
      <p:sp>
        <p:nvSpPr>
          <p:cNvPr id="4" name="Content Placeholder 3"/>
          <p:cNvSpPr>
            <a:spLocks noGrp="1"/>
          </p:cNvSpPr>
          <p:nvPr>
            <p:ph sz="half" idx="2"/>
          </p:nvPr>
        </p:nvSpPr>
        <p:spPr>
          <a:xfrm>
            <a:off x="6326187" y="1676401"/>
            <a:ext cx="4875211" cy="3541714"/>
          </a:xfrm>
        </p:spPr>
        <p:txBody>
          <a:bodyPr/>
          <a:lstStyle/>
          <a:p>
            <a:pPr marL="0" indent="0">
              <a:buNone/>
            </a:pPr>
            <a:r>
              <a:rPr lang="en-US" dirty="0" smtClean="0"/>
              <a:t>Spirit Man</a:t>
            </a:r>
            <a:endParaRPr lang="en-US" dirty="0"/>
          </a:p>
        </p:txBody>
      </p:sp>
      <p:pic>
        <p:nvPicPr>
          <p:cNvPr id="1026" name="Picture 2" descr="C:\Users\vhanflstubbp\AppData\Local\Microsoft\Windows\Temporary Internet Files\Content.IE5\6Z0MO8RK\Green_man_shadow[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79922" y="2209800"/>
            <a:ext cx="1615878" cy="406889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vhanflstubbp\AppData\Local\Microsoft\Windows\Temporary Internet Files\Content.IE5\RMH02NYH\3843227478_8bb6bd14b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6187" y="2209800"/>
            <a:ext cx="2362200" cy="3796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4839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Spirit Man</a:t>
            </a:r>
          </a:p>
        </p:txBody>
      </p:sp>
      <p:sp>
        <p:nvSpPr>
          <p:cNvPr id="3" name="Content Placeholder 2"/>
          <p:cNvSpPr>
            <a:spLocks noGrp="1"/>
          </p:cNvSpPr>
          <p:nvPr>
            <p:ph idx="1"/>
          </p:nvPr>
        </p:nvSpPr>
        <p:spPr/>
        <p:txBody>
          <a:bodyPr>
            <a:normAutofit fontScale="92500" lnSpcReduction="20000"/>
          </a:bodyPr>
          <a:lstStyle/>
          <a:p>
            <a:r>
              <a:rPr lang="en-US" dirty="0" smtClean="0"/>
              <a:t>Growing weary in your spiritual journey with Christ? </a:t>
            </a:r>
            <a:r>
              <a:rPr lang="en-US" dirty="0"/>
              <a:t>R</a:t>
            </a:r>
            <a:r>
              <a:rPr lang="en-US" dirty="0" smtClean="0"/>
              <a:t>emember Galatians 6:9 </a:t>
            </a:r>
            <a:r>
              <a:rPr lang="en-US" i="1" dirty="0" smtClean="0"/>
              <a:t>And let us not be weary in well doing: for in due season we shall reap, if we faint not.</a:t>
            </a:r>
            <a:r>
              <a:rPr lang="en-US" dirty="0" smtClean="0"/>
              <a:t> </a:t>
            </a:r>
          </a:p>
          <a:p>
            <a:r>
              <a:rPr lang="en-US" dirty="0" smtClean="0"/>
              <a:t>There is a promised harvest if we will continue to be steadfast. </a:t>
            </a:r>
          </a:p>
          <a:p>
            <a:r>
              <a:rPr lang="en-US" dirty="0" smtClean="0"/>
              <a:t>Being steadfast means keeping my eyes focused on the Lord, trusting in Him, and clinging tightly to His Word as we live this Spirit-Filled Life. </a:t>
            </a:r>
          </a:p>
          <a:p>
            <a:r>
              <a:rPr lang="en-US" dirty="0" smtClean="0"/>
              <a:t>Webster Dictionary defines steadfastness as “Firmness of mind or purpose”</a:t>
            </a:r>
          </a:p>
          <a:p>
            <a:r>
              <a:rPr lang="en-US" dirty="0" smtClean="0"/>
              <a:t> Isaiah 26:3 </a:t>
            </a:r>
            <a:r>
              <a:rPr lang="en-US" i="1" dirty="0" smtClean="0"/>
              <a:t>Thou wilt keep him in perfect peace, whose mind is stayed on Thee: because he trusteth in Thee.</a:t>
            </a:r>
          </a:p>
          <a:p>
            <a:pPr marL="0" indent="0">
              <a:buNone/>
            </a:pPr>
            <a:endParaRPr lang="en-US" dirty="0"/>
          </a:p>
        </p:txBody>
      </p:sp>
    </p:spTree>
    <p:extLst>
      <p:ext uri="{BB962C8B-B14F-4D97-AF65-F5344CB8AC3E}">
        <p14:creationId xmlns:p14="http://schemas.microsoft.com/office/powerpoint/2010/main" val="2334421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Spirit Man</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2050" name="Picture 2" descr="C:\Users\vhanflstubbp\AppData\Local\Microsoft\Windows\Temporary Internet Files\Content.IE5\RMH02NYH\3843227478_8bb6bd14b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1" y="1659892"/>
            <a:ext cx="8153399" cy="4447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5452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Spirit Man</a:t>
            </a:r>
          </a:p>
        </p:txBody>
      </p:sp>
      <p:sp>
        <p:nvSpPr>
          <p:cNvPr id="3" name="Content Placeholder 2"/>
          <p:cNvSpPr>
            <a:spLocks noGrp="1"/>
          </p:cNvSpPr>
          <p:nvPr>
            <p:ph idx="1"/>
          </p:nvPr>
        </p:nvSpPr>
        <p:spPr/>
        <p:txBody>
          <a:bodyPr>
            <a:normAutofit/>
          </a:bodyPr>
          <a:lstStyle/>
          <a:p>
            <a:r>
              <a:rPr lang="en-US" i="1" dirty="0"/>
              <a:t>And we desire that every one of you do shew the same diligence to the full assurance of hope unto the end: That ye be not slothful, but followers of them who through faith and patience inherit the promises.</a:t>
            </a:r>
            <a:endParaRPr lang="en-US" dirty="0"/>
          </a:p>
          <a:p>
            <a:r>
              <a:rPr lang="en-US" dirty="0" smtClean="0"/>
              <a:t>Hebrews </a:t>
            </a:r>
            <a:r>
              <a:rPr lang="en-US" dirty="0"/>
              <a:t>6:10-12 </a:t>
            </a:r>
            <a:r>
              <a:rPr lang="en-US" i="1" dirty="0"/>
              <a:t>For God is not unrighteous to forget your work and </a:t>
            </a:r>
            <a:r>
              <a:rPr lang="en-US" i="1" dirty="0" smtClean="0"/>
              <a:t>labor </a:t>
            </a:r>
            <a:r>
              <a:rPr lang="en-US" i="1" dirty="0"/>
              <a:t>of love, which ye have shewed toward His name, in that ye have ministered to the saints, and do minister. </a:t>
            </a:r>
            <a:endParaRPr lang="en-US" i="1" dirty="0" smtClean="0"/>
          </a:p>
          <a:p>
            <a:endParaRPr lang="en-US" dirty="0"/>
          </a:p>
        </p:txBody>
      </p:sp>
    </p:spTree>
    <p:extLst>
      <p:ext uri="{BB962C8B-B14F-4D97-AF65-F5344CB8AC3E}">
        <p14:creationId xmlns:p14="http://schemas.microsoft.com/office/powerpoint/2010/main" val="3996824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Spirit Man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Hunger and thirst after righteousness</a:t>
            </a:r>
          </a:p>
          <a:p>
            <a:r>
              <a:rPr lang="en-US" dirty="0" smtClean="0"/>
              <a:t>Be in good health and prosper as our souls prosper</a:t>
            </a:r>
          </a:p>
          <a:p>
            <a:r>
              <a:rPr lang="en-US" baseline="30000" dirty="0"/>
              <a:t> </a:t>
            </a:r>
            <a:r>
              <a:rPr lang="en-US" baseline="30000" dirty="0" smtClean="0"/>
              <a:t>5. </a:t>
            </a:r>
            <a:r>
              <a:rPr lang="en-US" dirty="0" smtClean="0"/>
              <a:t>But </a:t>
            </a:r>
            <a:r>
              <a:rPr lang="en-US" dirty="0"/>
              <a:t>to obtain these gifts, you need more than faith; you must also work hard to be good, and even that is not enough. For then you must learn to know God better and discover what he wants you to do. </a:t>
            </a:r>
            <a:r>
              <a:rPr lang="en-US" baseline="30000" dirty="0"/>
              <a:t>6 </a:t>
            </a:r>
            <a:r>
              <a:rPr lang="en-US" dirty="0"/>
              <a:t>Next, learn to put aside your own desires so that you will become patient and godly, gladly letting God have his way with you. </a:t>
            </a:r>
            <a:endParaRPr lang="en-US" dirty="0" smtClean="0"/>
          </a:p>
          <a:p>
            <a:r>
              <a:rPr lang="en-US" baseline="30000" dirty="0" smtClean="0"/>
              <a:t>7</a:t>
            </a:r>
            <a:r>
              <a:rPr lang="en-US" baseline="30000" dirty="0"/>
              <a:t> </a:t>
            </a:r>
            <a:r>
              <a:rPr lang="en-US" dirty="0"/>
              <a:t>This will make possible the next step, which is for you to enjoy other people and to like them, and finally you will grow to love them deeply. </a:t>
            </a:r>
            <a:r>
              <a:rPr lang="en-US" baseline="30000" dirty="0"/>
              <a:t>8 </a:t>
            </a:r>
            <a:r>
              <a:rPr lang="en-US" dirty="0"/>
              <a:t>The more you go on in this way, the more you will grow strong spiritually and become fruitful and useful to our Lord Jesus Christ. </a:t>
            </a:r>
            <a:r>
              <a:rPr lang="en-US" dirty="0" smtClean="0"/>
              <a:t> II Pet. 1:5-8 TLB</a:t>
            </a:r>
            <a:endParaRPr lang="en-US" dirty="0"/>
          </a:p>
        </p:txBody>
      </p:sp>
    </p:spTree>
    <p:extLst>
      <p:ext uri="{BB962C8B-B14F-4D97-AF65-F5344CB8AC3E}">
        <p14:creationId xmlns:p14="http://schemas.microsoft.com/office/powerpoint/2010/main" val="3787616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Spirit Man</a:t>
            </a:r>
            <a:endParaRPr lang="en-US" dirty="0"/>
          </a:p>
        </p:txBody>
      </p:sp>
      <p:pic>
        <p:nvPicPr>
          <p:cNvPr id="4" name="Picture 2" descr="C:\Users\vhanflstubbp\AppData\Local\Microsoft\Windows\Temporary Internet Files\Content.IE5\6Z0MO8RK\Green_man_shadow[1].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1676401"/>
            <a:ext cx="1905000" cy="4449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9324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6</TotalTime>
  <Words>828</Words>
  <Application>Microsoft Office PowerPoint</Application>
  <PresentationFormat>Widescreen</PresentationFormat>
  <Paragraphs>69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Trebuchet MS</vt:lpstr>
      <vt:lpstr>Tw Cen MT</vt:lpstr>
      <vt:lpstr>Circuit</vt:lpstr>
      <vt:lpstr>Our Spirit Man</vt:lpstr>
      <vt:lpstr>Our Spirit Man</vt:lpstr>
      <vt:lpstr>Our Spirit Man</vt:lpstr>
      <vt:lpstr>Our Spirit Man</vt:lpstr>
      <vt:lpstr>Our Spirit Man</vt:lpstr>
      <vt:lpstr>Our Spirit Man</vt:lpstr>
      <vt:lpstr>Our Spirit Man</vt:lpstr>
      <vt:lpstr>Our Spirit Man</vt:lpstr>
      <vt:lpstr>Our Spirit Man</vt:lpstr>
      <vt:lpstr>Our Spirit Man</vt:lpstr>
      <vt:lpstr>Our Spirit Man</vt:lpstr>
      <vt:lpstr>Our Spirit Man</vt:lpstr>
      <vt:lpstr>Our Spirit Man</vt:lpstr>
      <vt:lpstr>Our Spirit Man</vt:lpstr>
      <vt:lpstr>Our Spirit Man</vt:lpstr>
      <vt:lpstr>Our Spirit Man</vt:lpstr>
      <vt:lpstr>Our Spirit Man</vt:lpstr>
      <vt:lpstr>PowerPoint Presentation</vt:lpstr>
      <vt:lpstr>PowerPoint Presentation</vt:lpstr>
    </vt:vector>
  </TitlesOfParts>
  <Company>University of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Spirit Man</dc:title>
  <dc:creator>Gammons,Rodney H,JR</dc:creator>
  <cp:lastModifiedBy>Gammons,Rodney H,JR</cp:lastModifiedBy>
  <cp:revision>1</cp:revision>
  <dcterms:created xsi:type="dcterms:W3CDTF">2017-03-22T13:47:10Z</dcterms:created>
  <dcterms:modified xsi:type="dcterms:W3CDTF">2017-03-22T13:53:34Z</dcterms:modified>
</cp:coreProperties>
</file>