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60" r:id="rId5"/>
    <p:sldId id="259" r:id="rId6"/>
    <p:sldId id="261" r:id="rId7"/>
    <p:sldId id="262" r:id="rId8"/>
    <p:sldId id="263" r:id="rId9"/>
    <p:sldId id="264" r:id="rId10"/>
    <p:sldId id="265" r:id="rId11"/>
    <p:sldId id="268" r:id="rId12"/>
    <p:sldId id="267" r:id="rId13"/>
    <p:sldId id="270" r:id="rId14"/>
    <p:sldId id="269" r:id="rId15"/>
    <p:sldId id="266"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4D8D4398-39B4-4374-BA79-3C7F7019A55B}" type="datetimeFigureOut">
              <a:rPr lang="en-US" smtClean="0"/>
              <a:t>11/11/2015</a:t>
            </a:fld>
            <a:endParaRPr lang="en-US" dirty="0"/>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31F5F7A4-20CF-4260-A9AB-129121AD76AB}" type="slidenum">
              <a:rPr lang="en-US" smtClean="0"/>
              <a:t>‹#›</a:t>
            </a:fld>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66162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D4398-39B4-4374-BA79-3C7F7019A55B}" type="datetimeFigureOut">
              <a:rPr lang="en-US" smtClean="0"/>
              <a:t>11/11/2015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F5F7A4-20CF-4260-A9AB-129121AD76AB}" type="slidenum">
              <a:rPr lang="en-US" smtClean="0"/>
              <a:t>‹#›</a:t>
            </a:fld>
            <a:endParaRPr lang="en-US" dirty="0"/>
          </a:p>
        </p:txBody>
      </p:sp>
    </p:spTree>
    <p:extLst>
      <p:ext uri="{BB962C8B-B14F-4D97-AF65-F5344CB8AC3E}">
        <p14:creationId xmlns:p14="http://schemas.microsoft.com/office/powerpoint/2010/main" val="384695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D4398-39B4-4374-BA79-3C7F7019A55B}" type="datetimeFigureOut">
              <a:rPr lang="en-US" smtClean="0"/>
              <a:t>11/11/2015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F5F7A4-20CF-4260-A9AB-129121AD76AB}" type="slidenum">
              <a:rPr lang="en-US" smtClean="0"/>
              <a:t>‹#›</a:t>
            </a:fld>
            <a:endParaRPr lang="en-US" dirty="0"/>
          </a:p>
        </p:txBody>
      </p:sp>
    </p:spTree>
    <p:extLst>
      <p:ext uri="{BB962C8B-B14F-4D97-AF65-F5344CB8AC3E}">
        <p14:creationId xmlns:p14="http://schemas.microsoft.com/office/powerpoint/2010/main" val="192117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D4398-39B4-4374-BA79-3C7F7019A55B}" type="datetimeFigureOut">
              <a:rPr lang="en-US" smtClean="0"/>
              <a:t>11/11/2015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F5F7A4-20CF-4260-A9AB-129121AD76AB}" type="slidenum">
              <a:rPr lang="en-US" smtClean="0"/>
              <a:t>‹#›</a:t>
            </a:fld>
            <a:endParaRPr lang="en-US" dirty="0"/>
          </a:p>
        </p:txBody>
      </p:sp>
    </p:spTree>
    <p:extLst>
      <p:ext uri="{BB962C8B-B14F-4D97-AF65-F5344CB8AC3E}">
        <p14:creationId xmlns:p14="http://schemas.microsoft.com/office/powerpoint/2010/main" val="3363365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4D8D4398-39B4-4374-BA79-3C7F7019A55B}" type="datetimeFigureOut">
              <a:rPr lang="en-US" smtClean="0"/>
              <a:t>11/11/2015</a:t>
            </a:fld>
            <a:endParaRPr lang="en-US" dirty="0"/>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31F5F7A4-20CF-4260-A9AB-129121AD76AB}" type="slidenum">
              <a:rPr lang="en-US" smtClean="0"/>
              <a:t>‹#›</a:t>
            </a:fld>
            <a:endParaRPr lang="en-US" dirty="0"/>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0050796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8D4398-39B4-4374-BA79-3C7F7019A55B}" type="datetimeFigureOut">
              <a:rPr lang="en-US" smtClean="0"/>
              <a:t>11/11/2015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F5F7A4-20CF-4260-A9AB-129121AD76AB}" type="slidenum">
              <a:rPr lang="en-US" smtClean="0"/>
              <a:t>‹#›</a:t>
            </a:fld>
            <a:endParaRPr lang="en-US" dirty="0"/>
          </a:p>
        </p:txBody>
      </p:sp>
    </p:spTree>
    <p:extLst>
      <p:ext uri="{BB962C8B-B14F-4D97-AF65-F5344CB8AC3E}">
        <p14:creationId xmlns:p14="http://schemas.microsoft.com/office/powerpoint/2010/main" val="379093288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8D4398-39B4-4374-BA79-3C7F7019A55B}" type="datetimeFigureOut">
              <a:rPr lang="en-US" smtClean="0"/>
              <a:t>11/11/2015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F5F7A4-20CF-4260-A9AB-129121AD76AB}" type="slidenum">
              <a:rPr lang="en-US" smtClean="0"/>
              <a:t>‹#›</a:t>
            </a:fld>
            <a:endParaRPr lang="en-US" dirty="0"/>
          </a:p>
        </p:txBody>
      </p:sp>
    </p:spTree>
    <p:extLst>
      <p:ext uri="{BB962C8B-B14F-4D97-AF65-F5344CB8AC3E}">
        <p14:creationId xmlns:p14="http://schemas.microsoft.com/office/powerpoint/2010/main" val="291367570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8D4398-39B4-4374-BA79-3C7F7019A55B}" type="datetimeFigureOut">
              <a:rPr lang="en-US" smtClean="0"/>
              <a:t>11/11/2015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F5F7A4-20CF-4260-A9AB-129121AD76AB}" type="slidenum">
              <a:rPr lang="en-US" smtClean="0"/>
              <a:t>‹#›</a:t>
            </a:fld>
            <a:endParaRPr lang="en-US" dirty="0"/>
          </a:p>
        </p:txBody>
      </p:sp>
    </p:spTree>
    <p:extLst>
      <p:ext uri="{BB962C8B-B14F-4D97-AF65-F5344CB8AC3E}">
        <p14:creationId xmlns:p14="http://schemas.microsoft.com/office/powerpoint/2010/main" val="3928924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D4398-39B4-4374-BA79-3C7F7019A55B}" type="datetimeFigureOut">
              <a:rPr lang="en-US" smtClean="0"/>
              <a:t>11/11/2015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F5F7A4-20CF-4260-A9AB-129121AD76AB}" type="slidenum">
              <a:rPr lang="en-US" smtClean="0"/>
              <a:t>‹#›</a:t>
            </a:fld>
            <a:endParaRPr lang="en-US" dirty="0"/>
          </a:p>
        </p:txBody>
      </p:sp>
    </p:spTree>
    <p:extLst>
      <p:ext uri="{BB962C8B-B14F-4D97-AF65-F5344CB8AC3E}">
        <p14:creationId xmlns:p14="http://schemas.microsoft.com/office/powerpoint/2010/main" val="79053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4D8D4398-39B4-4374-BA79-3C7F7019A55B}" type="datetimeFigureOut">
              <a:rPr lang="en-US" smtClean="0"/>
              <a:t>11/11/2015</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68261" y="6375679"/>
            <a:ext cx="924342" cy="345796"/>
          </a:xfrm>
        </p:spPr>
        <p:txBody>
          <a:bodyPr/>
          <a:lstStyle/>
          <a:p>
            <a:fld id="{31F5F7A4-20CF-4260-A9AB-129121AD76AB}" type="slidenum">
              <a:rPr lang="en-US" smtClean="0"/>
              <a:t>‹#›</a:t>
            </a:fld>
            <a:endParaRPr lang="en-US" dirty="0"/>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79662142"/>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4D8D4398-39B4-4374-BA79-3C7F7019A55B}" type="datetimeFigureOut">
              <a:rPr lang="en-US" smtClean="0"/>
              <a:t>11/11/2015</a:t>
            </a:fld>
            <a:endParaRPr lang="en-US" dirty="0"/>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31F5F7A4-20CF-4260-A9AB-129121AD76AB}" type="slidenum">
              <a:rPr lang="en-US" smtClean="0"/>
              <a:t>‹#›</a:t>
            </a:fld>
            <a:endParaRPr lang="en-US" dirty="0"/>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65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4D8D4398-39B4-4374-BA79-3C7F7019A55B}" type="datetimeFigureOut">
              <a:rPr lang="en-US" smtClean="0"/>
              <a:t>11/11/2015</a:t>
            </a:fld>
            <a:endParaRPr lang="en-US"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31F5F7A4-20CF-4260-A9AB-129121AD76AB}" type="slidenum">
              <a:rPr lang="en-US" smtClean="0"/>
              <a:t>‹#›</a:t>
            </a:fld>
            <a:endParaRPr lang="en-US"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84492822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pos="594">
          <p15:clr>
            <a:srgbClr val="F26B43"/>
          </p15:clr>
        </p15:guide>
        <p15:guide id="4294967295" pos="54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ible.cbn.com/ContentView.aspx?book=1&amp;sc=37&amp;phrase=Genesis%2037" TargetMode="External"/><Relationship Id="rId2" Type="http://schemas.openxmlformats.org/officeDocument/2006/relationships/hyperlink" Target="http://bible.cbn.com/ContentView.aspx?book=10&amp;sc=11&amp;phrase=2%20Samuel%201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96890"/>
            <a:ext cx="7738814" cy="4394988"/>
          </a:xfrm>
        </p:spPr>
        <p:txBody>
          <a:bodyPr/>
          <a:lstStyle/>
          <a:p>
            <a:r>
              <a:rPr lang="en-US" dirty="0" smtClean="0"/>
              <a:t>Potential</a:t>
            </a:r>
            <a:br>
              <a:rPr lang="en-US" dirty="0" smtClean="0"/>
            </a:br>
            <a:r>
              <a:rPr lang="en-US" dirty="0" smtClean="0"/>
              <a:t>pt. 2</a:t>
            </a:r>
            <a:endParaRPr lang="en-US" dirty="0"/>
          </a:p>
        </p:txBody>
      </p:sp>
      <p:sp>
        <p:nvSpPr>
          <p:cNvPr id="3" name="Subtitle 2"/>
          <p:cNvSpPr>
            <a:spLocks noGrp="1"/>
          </p:cNvSpPr>
          <p:nvPr>
            <p:ph type="subTitle" idx="1"/>
          </p:nvPr>
        </p:nvSpPr>
        <p:spPr>
          <a:xfrm>
            <a:off x="732452" y="3505200"/>
            <a:ext cx="7844562" cy="2209800"/>
          </a:xfrm>
        </p:spPr>
        <p:txBody>
          <a:bodyPr>
            <a:normAutofit lnSpcReduction="10000"/>
          </a:bodyPr>
          <a:lstStyle/>
          <a:p>
            <a:r>
              <a:rPr lang="en-US" sz="2800" dirty="0" smtClean="0"/>
              <a:t>Now to Him who is able to do exceedingly above all that we ask or think, according to the power that works in us. Eph. 3:20</a:t>
            </a:r>
          </a:p>
          <a:p>
            <a:endParaRPr lang="en-US" dirty="0"/>
          </a:p>
        </p:txBody>
      </p:sp>
    </p:spTree>
    <p:extLst>
      <p:ext uri="{BB962C8B-B14F-4D97-AF65-F5344CB8AC3E}">
        <p14:creationId xmlns:p14="http://schemas.microsoft.com/office/powerpoint/2010/main" val="2911498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152400"/>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762000" y="1644532"/>
            <a:ext cx="8001000" cy="5137268"/>
          </a:xfrm>
        </p:spPr>
        <p:txBody>
          <a:bodyPr>
            <a:normAutofit/>
          </a:bodyPr>
          <a:lstStyle/>
          <a:p>
            <a:r>
              <a:rPr lang="en-US" sz="2400" dirty="0" smtClean="0"/>
              <a:t>Abraham-Had to leave his family to find out what God had for him.</a:t>
            </a:r>
          </a:p>
          <a:p>
            <a:r>
              <a:rPr lang="en-US" sz="2400" dirty="0" smtClean="0"/>
              <a:t>Ruth/Naomi</a:t>
            </a:r>
          </a:p>
          <a:p>
            <a:r>
              <a:rPr lang="en-US" sz="2400" dirty="0" smtClean="0"/>
              <a:t>David when all his children &amp; his wives got carried away.</a:t>
            </a:r>
          </a:p>
          <a:p>
            <a:r>
              <a:rPr lang="en-US" sz="2400" dirty="0" smtClean="0"/>
              <a:t>Joseph </a:t>
            </a:r>
          </a:p>
          <a:p>
            <a:r>
              <a:rPr lang="en-US" sz="2400" dirty="0" smtClean="0"/>
              <a:t>Esther/Mordecai</a:t>
            </a:r>
          </a:p>
          <a:p>
            <a:r>
              <a:rPr lang="en-US" sz="2400" dirty="0" smtClean="0"/>
              <a:t>Nehemiah </a:t>
            </a:r>
          </a:p>
          <a:p>
            <a:r>
              <a:rPr lang="en-US" sz="2400" dirty="0" smtClean="0"/>
              <a:t>Shadrach, Meshach &amp; Abed-Nego</a:t>
            </a:r>
          </a:p>
          <a:p>
            <a:endParaRPr lang="en-US" dirty="0"/>
          </a:p>
        </p:txBody>
      </p:sp>
    </p:spTree>
    <p:extLst>
      <p:ext uri="{BB962C8B-B14F-4D97-AF65-F5344CB8AC3E}">
        <p14:creationId xmlns:p14="http://schemas.microsoft.com/office/powerpoint/2010/main" val="898872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76200"/>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38758" y="1548454"/>
            <a:ext cx="7900442" cy="4928546"/>
          </a:xfrm>
        </p:spPr>
        <p:txBody>
          <a:bodyPr>
            <a:normAutofit/>
          </a:bodyPr>
          <a:lstStyle/>
          <a:p>
            <a:r>
              <a:rPr lang="en-US" sz="2800" dirty="0" smtClean="0"/>
              <a:t>When we go through problems it may feel like God is finished with you or like He is destroying you. </a:t>
            </a:r>
          </a:p>
          <a:p>
            <a:r>
              <a:rPr lang="en-US" sz="2800" dirty="0" smtClean="0"/>
              <a:t>Sometimes </a:t>
            </a:r>
            <a:r>
              <a:rPr lang="en-US" sz="2800" dirty="0"/>
              <a:t>it may feel like just a pruning and other times we feel like we’ve been clipped at the </a:t>
            </a:r>
            <a:r>
              <a:rPr lang="en-US" sz="2800" dirty="0" smtClean="0"/>
              <a:t>knees</a:t>
            </a:r>
          </a:p>
          <a:p>
            <a:r>
              <a:rPr lang="en-US" sz="2800" dirty="0"/>
              <a:t>W</a:t>
            </a:r>
            <a:r>
              <a:rPr lang="en-US" sz="2800" dirty="0" smtClean="0"/>
              <a:t>ithout struggles, trials, suffering</a:t>
            </a:r>
            <a:r>
              <a:rPr lang="en-US" sz="2800" dirty="0"/>
              <a:t>, we will never experience the growth in the right direction nor reach our fullest potential.</a:t>
            </a:r>
            <a:endParaRPr lang="en-US" sz="2800" dirty="0" smtClean="0"/>
          </a:p>
          <a:p>
            <a:r>
              <a:rPr lang="en-US" sz="2800" dirty="0" smtClean="0"/>
              <a:t>The growth that you will experience will be full of blessing.</a:t>
            </a:r>
          </a:p>
          <a:p>
            <a:endParaRPr lang="en-US" dirty="0"/>
          </a:p>
        </p:txBody>
      </p:sp>
    </p:spTree>
    <p:extLst>
      <p:ext uri="{BB962C8B-B14F-4D97-AF65-F5344CB8AC3E}">
        <p14:creationId xmlns:p14="http://schemas.microsoft.com/office/powerpoint/2010/main" val="1051044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6443"/>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38758" y="1528575"/>
            <a:ext cx="7824242" cy="5100825"/>
          </a:xfrm>
        </p:spPr>
        <p:txBody>
          <a:bodyPr>
            <a:normAutofit/>
          </a:bodyPr>
          <a:lstStyle/>
          <a:p>
            <a:r>
              <a:rPr lang="en-US" sz="2800" dirty="0"/>
              <a:t>The Father knows what we need. He is the ultimate gardener (</a:t>
            </a:r>
            <a:r>
              <a:rPr lang="en-US" sz="2800" b="1" u="sng" dirty="0"/>
              <a:t>John 15:1</a:t>
            </a:r>
            <a:r>
              <a:rPr lang="en-US" sz="2800" dirty="0"/>
              <a:t> "I am the true vine, and my Father is the gardener”). </a:t>
            </a:r>
            <a:endParaRPr lang="en-US" sz="2800" dirty="0" smtClean="0"/>
          </a:p>
          <a:p>
            <a:r>
              <a:rPr lang="en-US" sz="2800" dirty="0" smtClean="0"/>
              <a:t>He </a:t>
            </a:r>
            <a:r>
              <a:rPr lang="en-US" sz="2800" dirty="0"/>
              <a:t>will only cut back in areas that need it, where He sees a problem or hindrance to </a:t>
            </a:r>
            <a:r>
              <a:rPr lang="en-US" sz="2800" dirty="0" smtClean="0"/>
              <a:t>our growth of reaching our full potential.</a:t>
            </a:r>
            <a:endParaRPr lang="en-US" sz="2800" dirty="0"/>
          </a:p>
        </p:txBody>
      </p:sp>
    </p:spTree>
    <p:extLst>
      <p:ext uri="{BB962C8B-B14F-4D97-AF65-F5344CB8AC3E}">
        <p14:creationId xmlns:p14="http://schemas.microsoft.com/office/powerpoint/2010/main" val="1115410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6443"/>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762000" y="1528575"/>
            <a:ext cx="8077199" cy="5024625"/>
          </a:xfrm>
        </p:spPr>
        <p:txBody>
          <a:bodyPr>
            <a:normAutofit/>
          </a:bodyPr>
          <a:lstStyle/>
          <a:p>
            <a:r>
              <a:rPr lang="en-US" sz="2400" dirty="0"/>
              <a:t>Often the Lord has to prune out things that are a result of our own poor choices. </a:t>
            </a:r>
            <a:endParaRPr lang="en-US" sz="2400" dirty="0" smtClean="0"/>
          </a:p>
          <a:p>
            <a:r>
              <a:rPr lang="en-US" sz="2400" dirty="0" smtClean="0"/>
              <a:t>In </a:t>
            </a:r>
            <a:r>
              <a:rPr lang="en-US" sz="2400" dirty="0">
                <a:hlinkClick r:id="rId2"/>
              </a:rPr>
              <a:t>2 Samuel 11 &amp; 12 </a:t>
            </a:r>
            <a:r>
              <a:rPr lang="en-US" sz="2400" dirty="0"/>
              <a:t>– King David’s lust, adultery and murder were dealt with). </a:t>
            </a:r>
            <a:endParaRPr lang="en-US" sz="2400" dirty="0" smtClean="0"/>
          </a:p>
          <a:p>
            <a:r>
              <a:rPr lang="en-US" sz="2400" dirty="0" smtClean="0"/>
              <a:t>And </a:t>
            </a:r>
            <a:r>
              <a:rPr lang="en-US" sz="2400" dirty="0"/>
              <a:t>sometimes, He prunes things out that are part of our sinful nature, like pride (</a:t>
            </a:r>
            <a:r>
              <a:rPr lang="en-US" sz="2400" dirty="0">
                <a:hlinkClick r:id="rId3"/>
              </a:rPr>
              <a:t>Genesis 37</a:t>
            </a:r>
            <a:r>
              <a:rPr lang="en-US" sz="2400" dirty="0"/>
              <a:t>- Joseph was taught to be a humble servant instead of a prideful brother). </a:t>
            </a:r>
            <a:endParaRPr lang="en-US" sz="2400" dirty="0" smtClean="0"/>
          </a:p>
          <a:p>
            <a:r>
              <a:rPr lang="en-US" sz="2400" dirty="0" smtClean="0"/>
              <a:t>We </a:t>
            </a:r>
            <a:r>
              <a:rPr lang="en-US" sz="2400" dirty="0"/>
              <a:t>have to keep in mind that occasionally the results from the pruning process are rather quickly realized, as with the crepe myrtle trees and other times it takes time…lots of time, like with the shrubs.</a:t>
            </a:r>
          </a:p>
          <a:p>
            <a:endParaRPr lang="en-US" dirty="0"/>
          </a:p>
        </p:txBody>
      </p:sp>
    </p:spTree>
    <p:extLst>
      <p:ext uri="{BB962C8B-B14F-4D97-AF65-F5344CB8AC3E}">
        <p14:creationId xmlns:p14="http://schemas.microsoft.com/office/powerpoint/2010/main" val="577169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9939"/>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38758" y="1485506"/>
            <a:ext cx="7824242" cy="5143894"/>
          </a:xfrm>
        </p:spPr>
        <p:txBody>
          <a:bodyPr/>
          <a:lstStyle/>
          <a:p>
            <a:r>
              <a:rPr lang="en-US" sz="3200" dirty="0" smtClean="0"/>
              <a:t>It </a:t>
            </a:r>
            <a:r>
              <a:rPr lang="en-US" sz="3200" dirty="0"/>
              <a:t>is out of love that the Lord prunes us, because He wants us to reach our full growth potential. </a:t>
            </a:r>
            <a:endParaRPr lang="en-US" sz="3200" dirty="0" smtClean="0"/>
          </a:p>
          <a:p>
            <a:r>
              <a:rPr lang="en-US" sz="3200" dirty="0" smtClean="0"/>
              <a:t>He </a:t>
            </a:r>
            <a:r>
              <a:rPr lang="en-US" sz="3200" dirty="0"/>
              <a:t>knows the blessings that await us on the other side of the pruning. </a:t>
            </a:r>
            <a:endParaRPr lang="en-US" sz="3200" dirty="0" smtClean="0"/>
          </a:p>
          <a:p>
            <a:r>
              <a:rPr lang="en-US" sz="3200" dirty="0" smtClean="0"/>
              <a:t>So when </a:t>
            </a:r>
            <a:r>
              <a:rPr lang="en-US" sz="3200" dirty="0"/>
              <a:t>you are going through a pruning season, don’t focus on the pain of the experience, focus on the Gardener.</a:t>
            </a:r>
          </a:p>
          <a:p>
            <a:endParaRPr lang="en-US" dirty="0"/>
          </a:p>
        </p:txBody>
      </p:sp>
    </p:spTree>
    <p:extLst>
      <p:ext uri="{BB962C8B-B14F-4D97-AF65-F5344CB8AC3E}">
        <p14:creationId xmlns:p14="http://schemas.microsoft.com/office/powerpoint/2010/main" val="3290953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152400"/>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38758" y="1677662"/>
            <a:ext cx="7633742" cy="4875538"/>
          </a:xfrm>
        </p:spPr>
        <p:txBody>
          <a:bodyPr/>
          <a:lstStyle/>
          <a:p>
            <a:pPr lvl="0"/>
            <a:r>
              <a:rPr lang="en-US" sz="3200" dirty="0"/>
              <a:t>The Bible describes God as being </a:t>
            </a:r>
            <a:r>
              <a:rPr lang="en-US" sz="3200" i="1" dirty="0"/>
              <a:t>“able to do exceedingly abundantly above all that we ask or think”</a:t>
            </a:r>
            <a:r>
              <a:rPr lang="en-US" sz="3200" dirty="0"/>
              <a:t> (Ephesians 3:20) and tells us that, with Him,</a:t>
            </a:r>
            <a:r>
              <a:rPr lang="en-US" sz="3200" i="1" dirty="0"/>
              <a:t> “nothing will be impossible”</a:t>
            </a:r>
            <a:r>
              <a:rPr lang="en-US" sz="3200" dirty="0"/>
              <a:t> (Luke 1:37). There is never a day when this is not true. He is always able to do far more than we could even think of asking Him. </a:t>
            </a:r>
          </a:p>
          <a:p>
            <a:endParaRPr lang="en-US" dirty="0"/>
          </a:p>
        </p:txBody>
      </p:sp>
    </p:spTree>
    <p:extLst>
      <p:ext uri="{BB962C8B-B14F-4D97-AF65-F5344CB8AC3E}">
        <p14:creationId xmlns:p14="http://schemas.microsoft.com/office/powerpoint/2010/main" val="351959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5567" y="990600"/>
            <a:ext cx="7633742" cy="3593591"/>
          </a:xfrm>
        </p:spPr>
        <p:txBody>
          <a:bodyPr>
            <a:normAutofit/>
          </a:bodyPr>
          <a:lstStyle/>
          <a:p>
            <a:pPr marL="0" indent="0">
              <a:buNone/>
            </a:pPr>
            <a:r>
              <a:rPr lang="en-US" sz="4000" dirty="0" smtClean="0"/>
              <a:t>Next Week</a:t>
            </a:r>
          </a:p>
          <a:p>
            <a:r>
              <a:rPr lang="en-US" sz="4000" dirty="0" smtClean="0"/>
              <a:t>Dealing With Failures</a:t>
            </a:r>
          </a:p>
          <a:p>
            <a:r>
              <a:rPr lang="en-US" sz="4000" dirty="0" smtClean="0"/>
              <a:t>Scriptures: Philippians 3:13: </a:t>
            </a:r>
            <a:r>
              <a:rPr lang="en-US" sz="4000" dirty="0"/>
              <a:t> </a:t>
            </a:r>
            <a:r>
              <a:rPr lang="en-US" sz="4000" dirty="0" smtClean="0"/>
              <a:t>1 </a:t>
            </a:r>
            <a:r>
              <a:rPr lang="en-US" sz="4000" dirty="0" err="1" smtClean="0"/>
              <a:t>Corin</a:t>
            </a:r>
            <a:r>
              <a:rPr lang="en-US" sz="4000" dirty="0" smtClean="0"/>
              <a:t>. 10:12</a:t>
            </a:r>
            <a:r>
              <a:rPr lang="en-US" sz="4000" b="1" dirty="0" smtClean="0"/>
              <a:t>; </a:t>
            </a:r>
            <a:r>
              <a:rPr lang="en-US" sz="4000" dirty="0" smtClean="0"/>
              <a:t>James 3:2</a:t>
            </a:r>
            <a:r>
              <a:rPr lang="en-US" sz="4000" b="1" dirty="0"/>
              <a:t> </a:t>
            </a:r>
            <a:endParaRPr lang="en-US" sz="4000" dirty="0"/>
          </a:p>
          <a:p>
            <a:endParaRPr lang="en-US" dirty="0"/>
          </a:p>
          <a:p>
            <a:endParaRPr lang="en-US" dirty="0"/>
          </a:p>
        </p:txBody>
      </p:sp>
    </p:spTree>
    <p:extLst>
      <p:ext uri="{BB962C8B-B14F-4D97-AF65-F5344CB8AC3E}">
        <p14:creationId xmlns:p14="http://schemas.microsoft.com/office/powerpoint/2010/main" val="4219728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02315" y="838200"/>
            <a:ext cx="7633742" cy="3593591"/>
          </a:xfrm>
        </p:spPr>
        <p:txBody>
          <a:bodyPr/>
          <a:lstStyle/>
          <a:p>
            <a:pPr marL="0" indent="0">
              <a:buNone/>
            </a:pPr>
            <a:r>
              <a:rPr lang="en-US" sz="3600" b="1" dirty="0" smtClean="0"/>
              <a:t>Resources</a:t>
            </a:r>
          </a:p>
          <a:p>
            <a:r>
              <a:rPr lang="en-US" sz="3600" b="1" dirty="0"/>
              <a:t>Reaching Your Full </a:t>
            </a:r>
            <a:r>
              <a:rPr lang="en-US" sz="3600" b="1" dirty="0" smtClean="0"/>
              <a:t>Potential</a:t>
            </a:r>
            <a:r>
              <a:rPr lang="en-US" sz="3600" dirty="0" smtClean="0"/>
              <a:t> </a:t>
            </a:r>
            <a:r>
              <a:rPr lang="en-US" sz="3600" b="1" dirty="0" smtClean="0"/>
              <a:t>By </a:t>
            </a:r>
            <a:r>
              <a:rPr lang="en-US" sz="3600" b="1" dirty="0"/>
              <a:t>Susan </a:t>
            </a:r>
            <a:r>
              <a:rPr lang="en-US" sz="3600" b="1" dirty="0" smtClean="0"/>
              <a:t>Norris</a:t>
            </a:r>
          </a:p>
          <a:p>
            <a:pPr lvl="0"/>
            <a:r>
              <a:rPr lang="en-US" sz="3600" b="1" dirty="0" smtClean="0"/>
              <a:t>Realizing </a:t>
            </a:r>
            <a:r>
              <a:rPr lang="en-US" sz="3600" b="1" dirty="0"/>
              <a:t>Your </a:t>
            </a:r>
            <a:r>
              <a:rPr lang="en-US" sz="3600" b="1" dirty="0" smtClean="0"/>
              <a:t>Potential</a:t>
            </a:r>
            <a:r>
              <a:rPr lang="en-US" sz="3600" dirty="0" smtClean="0"/>
              <a:t> </a:t>
            </a:r>
            <a:r>
              <a:rPr lang="en-US" sz="3600" dirty="0"/>
              <a:t>by Duane Vander </a:t>
            </a:r>
            <a:r>
              <a:rPr lang="en-US" sz="3600" dirty="0" err="1"/>
              <a:t>Klok</a:t>
            </a:r>
            <a:endParaRPr lang="en-US" sz="3600" dirty="0"/>
          </a:p>
          <a:p>
            <a:endParaRPr lang="en-US" dirty="0"/>
          </a:p>
        </p:txBody>
      </p:sp>
    </p:spTree>
    <p:extLst>
      <p:ext uri="{BB962C8B-B14F-4D97-AF65-F5344CB8AC3E}">
        <p14:creationId xmlns:p14="http://schemas.microsoft.com/office/powerpoint/2010/main" val="44044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174" y="0"/>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1060174" y="1492132"/>
            <a:ext cx="7633742" cy="4343398"/>
          </a:xfrm>
        </p:spPr>
        <p:txBody>
          <a:bodyPr>
            <a:noAutofit/>
          </a:bodyPr>
          <a:lstStyle/>
          <a:p>
            <a:pPr marL="0" lvl="0" indent="0">
              <a:buNone/>
            </a:pPr>
            <a:r>
              <a:rPr lang="en-US" sz="3600" dirty="0" smtClean="0"/>
              <a:t>Potential</a:t>
            </a:r>
          </a:p>
          <a:p>
            <a:r>
              <a:rPr lang="en-US" sz="3600" dirty="0" smtClean="0"/>
              <a:t>Webster Dictionary definition-A possibility-something that can come into being.</a:t>
            </a:r>
          </a:p>
          <a:p>
            <a:pPr lvl="0"/>
            <a:r>
              <a:rPr lang="en-US" sz="3600" dirty="0" smtClean="0"/>
              <a:t>Another definition of the word “potential” says it is “what you can do but have not yet accomplished.”</a:t>
            </a:r>
          </a:p>
          <a:p>
            <a:endParaRPr lang="en-US" sz="3600" dirty="0"/>
          </a:p>
        </p:txBody>
      </p:sp>
    </p:spTree>
    <p:extLst>
      <p:ext uri="{BB962C8B-B14F-4D97-AF65-F5344CB8AC3E}">
        <p14:creationId xmlns:p14="http://schemas.microsoft.com/office/powerpoint/2010/main" val="2002293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0"/>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38758" y="1492132"/>
            <a:ext cx="7748042" cy="4299068"/>
          </a:xfrm>
        </p:spPr>
        <p:txBody>
          <a:bodyPr>
            <a:normAutofit fontScale="92500"/>
          </a:bodyPr>
          <a:lstStyle/>
          <a:p>
            <a:pPr lvl="0"/>
            <a:r>
              <a:rPr lang="en-US" sz="3200" dirty="0" smtClean="0"/>
              <a:t>We can better define potential this way: Potential is how far you can go, not alone, but with God. </a:t>
            </a:r>
          </a:p>
          <a:p>
            <a:pPr lvl="0"/>
            <a:r>
              <a:rPr lang="en-US" sz="3200" dirty="0" smtClean="0"/>
              <a:t>You see, God loves you and has great expectations for you. </a:t>
            </a:r>
          </a:p>
          <a:p>
            <a:pPr lvl="0"/>
            <a:r>
              <a:rPr lang="en-US" sz="3200" dirty="0" smtClean="0"/>
              <a:t>When you develop and use what He has given you, whether you view it as big or small, you are developing the potential He created in you.</a:t>
            </a:r>
          </a:p>
          <a:p>
            <a:endParaRPr lang="en-US" sz="2800" dirty="0"/>
          </a:p>
        </p:txBody>
      </p:sp>
    </p:spTree>
    <p:extLst>
      <p:ext uri="{BB962C8B-B14F-4D97-AF65-F5344CB8AC3E}">
        <p14:creationId xmlns:p14="http://schemas.microsoft.com/office/powerpoint/2010/main" val="2094089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6443"/>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38758" y="1528576"/>
            <a:ext cx="7633742" cy="4796024"/>
          </a:xfrm>
        </p:spPr>
        <p:txBody>
          <a:bodyPr>
            <a:normAutofit lnSpcReduction="10000"/>
          </a:bodyPr>
          <a:lstStyle/>
          <a:p>
            <a:r>
              <a:rPr lang="en-US" sz="2800" dirty="0" smtClean="0"/>
              <a:t>Our lives become limited by replaying tapes in your head of people who lied to you. People may not even mean to lie to you, but they still do. </a:t>
            </a:r>
          </a:p>
          <a:p>
            <a:r>
              <a:rPr lang="en-US" sz="2800" dirty="0" smtClean="0"/>
              <a:t>You’ve played these tapes over and over in your mind. And they’re lies. The people that made those statements about you have no idea about your potential. You have to talk to your Creator for that. </a:t>
            </a:r>
          </a:p>
          <a:p>
            <a:r>
              <a:rPr lang="en-US" sz="2800" dirty="0" smtClean="0"/>
              <a:t>Only he knows what he can do through your life. And only he can unlock that potential. </a:t>
            </a:r>
          </a:p>
          <a:p>
            <a:endParaRPr lang="en-US" dirty="0"/>
          </a:p>
        </p:txBody>
      </p:sp>
    </p:spTree>
    <p:extLst>
      <p:ext uri="{BB962C8B-B14F-4D97-AF65-F5344CB8AC3E}">
        <p14:creationId xmlns:p14="http://schemas.microsoft.com/office/powerpoint/2010/main" val="975643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23191"/>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762000" y="1515324"/>
            <a:ext cx="7924800" cy="5037876"/>
          </a:xfrm>
        </p:spPr>
        <p:txBody>
          <a:bodyPr>
            <a:normAutofit/>
          </a:bodyPr>
          <a:lstStyle/>
          <a:p>
            <a:r>
              <a:rPr lang="en-US" sz="3000" dirty="0" smtClean="0"/>
              <a:t>You are of great value to God. </a:t>
            </a:r>
          </a:p>
          <a:p>
            <a:r>
              <a:rPr lang="en-US" sz="3000" dirty="0" smtClean="0"/>
              <a:t>Truth be told, you can’t even fathom your full potential. Only your Creator can. </a:t>
            </a:r>
          </a:p>
          <a:p>
            <a:r>
              <a:rPr lang="en-US" sz="3000" dirty="0" smtClean="0"/>
              <a:t>Only God, the one who made you, knows all you are capable of being. Your parents, your spouse, your friends, your boss — they only get a glimpse of your potential.</a:t>
            </a:r>
          </a:p>
          <a:p>
            <a:r>
              <a:rPr lang="en-US" sz="3000" dirty="0" smtClean="0"/>
              <a:t>Only God knows what you’re truly capable of. </a:t>
            </a:r>
          </a:p>
          <a:p>
            <a:endParaRPr lang="en-US" dirty="0" smtClean="0"/>
          </a:p>
          <a:p>
            <a:endParaRPr lang="en-US" dirty="0"/>
          </a:p>
        </p:txBody>
      </p:sp>
    </p:spTree>
    <p:extLst>
      <p:ext uri="{BB962C8B-B14F-4D97-AF65-F5344CB8AC3E}">
        <p14:creationId xmlns:p14="http://schemas.microsoft.com/office/powerpoint/2010/main" val="2814801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0"/>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38758" y="1492132"/>
            <a:ext cx="7748042" cy="4908668"/>
          </a:xfrm>
        </p:spPr>
        <p:txBody>
          <a:bodyPr>
            <a:normAutofit/>
          </a:bodyPr>
          <a:lstStyle/>
          <a:p>
            <a:r>
              <a:rPr lang="en-US" sz="2800" dirty="0" smtClean="0"/>
              <a:t>Did you know that as a Christian you have a heritage of success?</a:t>
            </a:r>
          </a:p>
          <a:p>
            <a:r>
              <a:rPr lang="en-US" sz="2800" dirty="0" smtClean="0"/>
              <a:t>It doesn’t matter if you came from a poor or a rich family-it doesn’t even matter if you know who your parents are.</a:t>
            </a:r>
          </a:p>
          <a:p>
            <a:r>
              <a:rPr lang="en-US" sz="2800" dirty="0" smtClean="0"/>
              <a:t>He who did not spare His own Son, but delivered Him up for us ALL, how shall He not with Him also FREELY GIVE US ALL THINGS. Rom. 8:32 (NKJV)</a:t>
            </a:r>
            <a:endParaRPr lang="en-US" sz="2800" dirty="0"/>
          </a:p>
        </p:txBody>
      </p:sp>
    </p:spTree>
    <p:extLst>
      <p:ext uri="{BB962C8B-B14F-4D97-AF65-F5344CB8AC3E}">
        <p14:creationId xmlns:p14="http://schemas.microsoft.com/office/powerpoint/2010/main" val="1040174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384" y="0"/>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45384" y="1492132"/>
            <a:ext cx="7633742" cy="5137268"/>
          </a:xfrm>
        </p:spPr>
        <p:txBody>
          <a:bodyPr>
            <a:noAutofit/>
          </a:bodyPr>
          <a:lstStyle/>
          <a:p>
            <a:r>
              <a:rPr lang="en-US" sz="3200" dirty="0"/>
              <a:t>Most of us tend to think too small, pray too small, believe too small and live too small. </a:t>
            </a:r>
            <a:endParaRPr lang="en-US" sz="3200" dirty="0" smtClean="0"/>
          </a:p>
          <a:p>
            <a:r>
              <a:rPr lang="en-US" sz="3200" dirty="0" smtClean="0"/>
              <a:t>We </a:t>
            </a:r>
            <a:r>
              <a:rPr lang="en-US" sz="3200" dirty="0"/>
              <a:t>believe the lie that “God may be able to do that for someone else, but not for me.” </a:t>
            </a:r>
            <a:endParaRPr lang="en-US" sz="3200" dirty="0" smtClean="0"/>
          </a:p>
          <a:p>
            <a:r>
              <a:rPr lang="en-US" sz="3200" dirty="0" smtClean="0"/>
              <a:t>This </a:t>
            </a:r>
            <a:r>
              <a:rPr lang="en-US" sz="3200" dirty="0"/>
              <a:t>kind of thinking limits what God can do in us and through us. It can also keep us from realizing our full potential in life.</a:t>
            </a:r>
          </a:p>
        </p:txBody>
      </p:sp>
    </p:spTree>
    <p:extLst>
      <p:ext uri="{BB962C8B-B14F-4D97-AF65-F5344CB8AC3E}">
        <p14:creationId xmlns:p14="http://schemas.microsoft.com/office/powerpoint/2010/main" val="2641896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0"/>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38758" y="1492132"/>
            <a:ext cx="7824242" cy="5137268"/>
          </a:xfrm>
        </p:spPr>
        <p:txBody>
          <a:bodyPr>
            <a:normAutofit/>
          </a:bodyPr>
          <a:lstStyle/>
          <a:p>
            <a:r>
              <a:rPr lang="en-US" sz="3600" dirty="0" smtClean="0"/>
              <a:t>We Serve a God of restoration</a:t>
            </a:r>
          </a:p>
          <a:p>
            <a:r>
              <a:rPr lang="en-US" sz="3600" dirty="0" smtClean="0"/>
              <a:t>Regardless of hardships and sin, God restores your potential.</a:t>
            </a:r>
          </a:p>
          <a:p>
            <a:r>
              <a:rPr lang="en-US" sz="3600" dirty="0" smtClean="0"/>
              <a:t>Your potential is not limited by your past.</a:t>
            </a:r>
            <a:endParaRPr lang="en-US" sz="3600" dirty="0"/>
          </a:p>
        </p:txBody>
      </p:sp>
    </p:spTree>
    <p:extLst>
      <p:ext uri="{BB962C8B-B14F-4D97-AF65-F5344CB8AC3E}">
        <p14:creationId xmlns:p14="http://schemas.microsoft.com/office/powerpoint/2010/main" val="2227812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0"/>
            <a:ext cx="7633742" cy="1492132"/>
          </a:xfrm>
        </p:spPr>
        <p:txBody>
          <a:bodyPr>
            <a:normAutofit/>
          </a:bodyPr>
          <a:lstStyle/>
          <a:p>
            <a:r>
              <a:rPr lang="en-US" dirty="0" smtClean="0"/>
              <a:t>Potential</a:t>
            </a:r>
            <a:br>
              <a:rPr lang="en-US" dirty="0" smtClean="0"/>
            </a:br>
            <a:r>
              <a:rPr lang="en-US" dirty="0" smtClean="0"/>
              <a:t>pt. 2</a:t>
            </a:r>
            <a:endParaRPr lang="en-US" dirty="0"/>
          </a:p>
        </p:txBody>
      </p:sp>
      <p:sp>
        <p:nvSpPr>
          <p:cNvPr id="3" name="Content Placeholder 2"/>
          <p:cNvSpPr>
            <a:spLocks noGrp="1"/>
          </p:cNvSpPr>
          <p:nvPr>
            <p:ph idx="1"/>
          </p:nvPr>
        </p:nvSpPr>
        <p:spPr>
          <a:xfrm>
            <a:off x="938758" y="1492132"/>
            <a:ext cx="7633742" cy="3593591"/>
          </a:xfrm>
        </p:spPr>
        <p:txBody>
          <a:bodyPr>
            <a:normAutofit/>
          </a:bodyPr>
          <a:lstStyle/>
          <a:p>
            <a:r>
              <a:rPr lang="en-US" sz="3600" dirty="0" smtClean="0"/>
              <a:t>Share some people from the scriptures that had to recognize their potential?</a:t>
            </a:r>
            <a:endParaRPr lang="en-US" sz="3600" dirty="0"/>
          </a:p>
        </p:txBody>
      </p:sp>
    </p:spTree>
    <p:extLst>
      <p:ext uri="{BB962C8B-B14F-4D97-AF65-F5344CB8AC3E}">
        <p14:creationId xmlns:p14="http://schemas.microsoft.com/office/powerpoint/2010/main" val="1124816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119</TotalTime>
  <Words>922</Words>
  <Application>Microsoft Office PowerPoint</Application>
  <PresentationFormat>On-screen Show (4:3)</PresentationFormat>
  <Paragraphs>66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Gill Sans MT</vt:lpstr>
      <vt:lpstr>Impact</vt:lpstr>
      <vt:lpstr>Badge</vt:lpstr>
      <vt:lpstr>Potential pt. 2</vt:lpstr>
      <vt:lpstr>Potential pt. 2</vt:lpstr>
      <vt:lpstr>Potential pt. 2</vt:lpstr>
      <vt:lpstr>Potential pt. 2</vt:lpstr>
      <vt:lpstr>Potential pt. 2</vt:lpstr>
      <vt:lpstr>Potential pt. 2</vt:lpstr>
      <vt:lpstr>Potential pt. 2</vt:lpstr>
      <vt:lpstr>Potential pt. 2</vt:lpstr>
      <vt:lpstr>Potential pt. 2</vt:lpstr>
      <vt:lpstr>Potential pt. 2</vt:lpstr>
      <vt:lpstr>Potential pt. 2</vt:lpstr>
      <vt:lpstr>Potential pt. 2</vt:lpstr>
      <vt:lpstr>Potential pt. 2</vt:lpstr>
      <vt:lpstr>Potential pt. 2</vt:lpstr>
      <vt:lpstr>Potential pt. 2</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 pt. 2</dc:title>
  <dc:creator>vhanflstubbp</dc:creator>
  <cp:lastModifiedBy>AFCC</cp:lastModifiedBy>
  <cp:revision>7</cp:revision>
  <dcterms:created xsi:type="dcterms:W3CDTF">2015-11-02T20:23:55Z</dcterms:created>
  <dcterms:modified xsi:type="dcterms:W3CDTF">2015-11-12T01:04:20Z</dcterms:modified>
</cp:coreProperties>
</file>