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handoutMasterIdLst>
    <p:handoutMasterId r:id="rId23"/>
  </p:handoutMasterIdLst>
  <p:sldIdLst>
    <p:sldId id="256" r:id="rId2"/>
    <p:sldId id="270" r:id="rId3"/>
    <p:sldId id="271" r:id="rId4"/>
    <p:sldId id="272" r:id="rId5"/>
    <p:sldId id="257" r:id="rId6"/>
    <p:sldId id="273" r:id="rId7"/>
    <p:sldId id="258" r:id="rId8"/>
    <p:sldId id="275" r:id="rId9"/>
    <p:sldId id="276" r:id="rId10"/>
    <p:sldId id="277" r:id="rId11"/>
    <p:sldId id="278" r:id="rId12"/>
    <p:sldId id="274" r:id="rId13"/>
    <p:sldId id="263" r:id="rId14"/>
    <p:sldId id="279" r:id="rId15"/>
    <p:sldId id="280" r:id="rId16"/>
    <p:sldId id="281" r:id="rId17"/>
    <p:sldId id="282" r:id="rId18"/>
    <p:sldId id="283" r:id="rId19"/>
    <p:sldId id="284" r:id="rId20"/>
    <p:sldId id="285"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9D6DB-FC4E-4095-8C77-4BF6C5E28EDD}" type="datetimeFigureOut">
              <a:rPr lang="en-US" smtClean="0"/>
              <a:t>6/17/2015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3E7B20-E714-41AA-AECE-CE04FA5A5171}" type="slidenum">
              <a:rPr lang="en-US" smtClean="0"/>
              <a:t>‹#›</a:t>
            </a:fld>
            <a:endParaRPr lang="en-US"/>
          </a:p>
        </p:txBody>
      </p:sp>
    </p:spTree>
    <p:extLst>
      <p:ext uri="{BB962C8B-B14F-4D97-AF65-F5344CB8AC3E}">
        <p14:creationId xmlns:p14="http://schemas.microsoft.com/office/powerpoint/2010/main" val="3242838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A1E24F87-D57F-4529-8C2C-0E3DC54FE771}"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485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79599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4439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086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4036261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664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4464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232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214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375494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541C1-D933-42A5-BB75-D8D78BC7B35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24F87-D57F-4529-8C2C-0E3DC54FE771}"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17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6541C1-D933-42A5-BB75-D8D78BC7B35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307162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541C1-D933-42A5-BB75-D8D78BC7B356}"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24F87-D57F-4529-8C2C-0E3DC54FE771}"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750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6541C1-D933-42A5-BB75-D8D78BC7B35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24F87-D57F-4529-8C2C-0E3DC54FE771}"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6043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541C1-D933-42A5-BB75-D8D78BC7B356}"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94968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745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41C1-D933-42A5-BB75-D8D78BC7B35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24F87-D57F-4529-8C2C-0E3DC54FE771}" type="slidenum">
              <a:rPr lang="en-US" smtClean="0"/>
              <a:t>‹#›</a:t>
            </a:fld>
            <a:endParaRPr lang="en-US"/>
          </a:p>
        </p:txBody>
      </p:sp>
    </p:spTree>
    <p:extLst>
      <p:ext uri="{BB962C8B-B14F-4D97-AF65-F5344CB8AC3E}">
        <p14:creationId xmlns:p14="http://schemas.microsoft.com/office/powerpoint/2010/main" val="272884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6541C1-D933-42A5-BB75-D8D78BC7B356}" type="datetimeFigureOut">
              <a:rPr lang="en-US" smtClean="0"/>
              <a:t>6/17/2015</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1E24F87-D57F-4529-8C2C-0E3DC54FE771}" type="slidenum">
              <a:rPr lang="en-US" smtClean="0"/>
              <a:t>‹#›</a:t>
            </a:fld>
            <a:endParaRPr lang="en-US"/>
          </a:p>
        </p:txBody>
      </p:sp>
    </p:spTree>
    <p:extLst>
      <p:ext uri="{BB962C8B-B14F-4D97-AF65-F5344CB8AC3E}">
        <p14:creationId xmlns:p14="http://schemas.microsoft.com/office/powerpoint/2010/main" val="7025219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Purpose &amp; Destiny pt. 1</a:t>
            </a:r>
            <a:endParaRPr lang="en-US" dirty="0"/>
          </a:p>
        </p:txBody>
      </p:sp>
      <p:sp>
        <p:nvSpPr>
          <p:cNvPr id="3" name="Subtitle 2"/>
          <p:cNvSpPr>
            <a:spLocks noGrp="1"/>
          </p:cNvSpPr>
          <p:nvPr>
            <p:ph type="subTitle" idx="1"/>
          </p:nvPr>
        </p:nvSpPr>
        <p:spPr>
          <a:xfrm>
            <a:off x="1606617" y="3581400"/>
            <a:ext cx="5939500" cy="1752600"/>
          </a:xfrm>
        </p:spPr>
        <p:txBody>
          <a:bodyPr>
            <a:noAutofit/>
          </a:bodyPr>
          <a:lstStyle/>
          <a:p>
            <a:r>
              <a:rPr lang="en-US" sz="2800" i="1" dirty="0" smtClean="0"/>
              <a:t>In </a:t>
            </a:r>
            <a:r>
              <a:rPr lang="en-US" sz="2800" i="1" dirty="0"/>
              <a:t>Him also we have obtained an inheritance, being predestined according to the purpose of Him who works all things according to the counsel of His will</a:t>
            </a:r>
            <a:r>
              <a:rPr lang="en-US" sz="2800" i="1" dirty="0" smtClean="0"/>
              <a:t>,</a:t>
            </a:r>
            <a:r>
              <a:rPr lang="en-US" sz="2800" b="1" i="1" u="sng" dirty="0"/>
              <a:t> Ephesians 1:11</a:t>
            </a:r>
            <a:r>
              <a:rPr lang="en-US" sz="2800" i="1" dirty="0"/>
              <a:t> </a:t>
            </a:r>
            <a:endParaRPr lang="en-US" sz="2800" dirty="0"/>
          </a:p>
          <a:p>
            <a:endParaRPr lang="en-US" sz="2800" dirty="0"/>
          </a:p>
        </p:txBody>
      </p:sp>
    </p:spTree>
    <p:extLst>
      <p:ext uri="{BB962C8B-B14F-4D97-AF65-F5344CB8AC3E}">
        <p14:creationId xmlns:p14="http://schemas.microsoft.com/office/powerpoint/2010/main" val="4073132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362200"/>
            <a:ext cx="7772400" cy="4038599"/>
          </a:xfrm>
        </p:spPr>
        <p:txBody>
          <a:bodyPr>
            <a:normAutofit fontScale="62500" lnSpcReduction="20000"/>
          </a:bodyPr>
          <a:lstStyle/>
          <a:p>
            <a:r>
              <a:rPr lang="en-US" sz="3100" dirty="0" smtClean="0"/>
              <a:t>Group Activity: What are the 2 most important things and what do they help you feel better?</a:t>
            </a:r>
          </a:p>
          <a:p>
            <a:pPr marL="514350" indent="-514350">
              <a:buAutoNum type="alphaUcPeriod"/>
            </a:pPr>
            <a:r>
              <a:rPr lang="en-US" sz="3600" b="1" dirty="0" smtClean="0"/>
              <a:t>Working The Body</a:t>
            </a:r>
            <a:r>
              <a:rPr lang="en-US" sz="3600" dirty="0" smtClean="0"/>
              <a:t>-Energy &amp; Flexibility</a:t>
            </a:r>
          </a:p>
          <a:p>
            <a:pPr marL="514350" indent="-514350">
              <a:buAutoNum type="alphaUcPeriod"/>
            </a:pPr>
            <a:r>
              <a:rPr lang="en-US" sz="3600" b="1" dirty="0" smtClean="0"/>
              <a:t>Surrounding</a:t>
            </a:r>
            <a:r>
              <a:rPr lang="en-US" sz="3600" dirty="0" smtClean="0"/>
              <a:t>s- Physical and Emotional Environment</a:t>
            </a:r>
          </a:p>
          <a:p>
            <a:pPr marL="514350" indent="-514350">
              <a:buAutoNum type="alphaUcPeriod"/>
            </a:pPr>
            <a:r>
              <a:rPr lang="en-US" sz="3600" b="1" dirty="0" smtClean="0"/>
              <a:t>Personal Development</a:t>
            </a:r>
            <a:r>
              <a:rPr lang="en-US" sz="3600" dirty="0" smtClean="0"/>
              <a:t>-Personal Life &amp; Work Life</a:t>
            </a:r>
          </a:p>
          <a:p>
            <a:pPr marL="514350" indent="-514350">
              <a:buAutoNum type="alphaUcPeriod"/>
            </a:pPr>
            <a:r>
              <a:rPr lang="en-US" sz="3600" b="1" dirty="0" smtClean="0"/>
              <a:t>Power of the Mind</a:t>
            </a:r>
            <a:r>
              <a:rPr lang="en-US" sz="3600" dirty="0" smtClean="0"/>
              <a:t>-Relaxation &amp; Healing</a:t>
            </a:r>
          </a:p>
          <a:p>
            <a:pPr marL="514350" indent="-514350">
              <a:buAutoNum type="alphaUcPeriod"/>
            </a:pPr>
            <a:r>
              <a:rPr lang="en-US" sz="3600" b="1" dirty="0" smtClean="0"/>
              <a:t>Spirit &amp; Sou</a:t>
            </a:r>
            <a:r>
              <a:rPr lang="en-US" sz="3600" dirty="0" smtClean="0"/>
              <a:t>l-Growing and Connecting Spiritually</a:t>
            </a:r>
          </a:p>
          <a:p>
            <a:pPr marL="514350" indent="-514350">
              <a:buAutoNum type="alphaUcPeriod"/>
            </a:pPr>
            <a:r>
              <a:rPr lang="en-US" sz="3600" b="1" dirty="0" smtClean="0"/>
              <a:t>Food &amp; Drink</a:t>
            </a:r>
            <a:r>
              <a:rPr lang="en-US" sz="3600" dirty="0" smtClean="0"/>
              <a:t>-Nourishment &amp; Fueling</a:t>
            </a:r>
          </a:p>
          <a:p>
            <a:pPr marL="514350" indent="-514350">
              <a:buAutoNum type="alphaUcPeriod"/>
            </a:pPr>
            <a:r>
              <a:rPr lang="en-US" sz="3600" b="1" dirty="0" smtClean="0"/>
              <a:t>Recharge</a:t>
            </a:r>
            <a:r>
              <a:rPr lang="en-US" sz="3600" dirty="0" smtClean="0"/>
              <a:t>-Rest &amp; Sleep</a:t>
            </a:r>
          </a:p>
          <a:p>
            <a:pPr marL="514350" indent="-514350">
              <a:buAutoNum type="alphaUcPeriod"/>
            </a:pPr>
            <a:r>
              <a:rPr lang="en-US" sz="3600" b="1" dirty="0" smtClean="0"/>
              <a:t>Family, Friends &amp; Coworkers-</a:t>
            </a:r>
            <a:r>
              <a:rPr lang="en-US" sz="3600" dirty="0" smtClean="0"/>
              <a:t>Listening, Being Heard</a:t>
            </a:r>
            <a:endParaRPr lang="en-US" sz="3600" dirty="0"/>
          </a:p>
        </p:txBody>
      </p:sp>
    </p:spTree>
    <p:extLst>
      <p:ext uri="{BB962C8B-B14F-4D97-AF65-F5344CB8AC3E}">
        <p14:creationId xmlns:p14="http://schemas.microsoft.com/office/powerpoint/2010/main" val="3140319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p:txBody>
          <a:bodyPr>
            <a:normAutofit/>
          </a:bodyPr>
          <a:lstStyle/>
          <a:p>
            <a:r>
              <a:rPr lang="en-US" sz="3200" dirty="0" smtClean="0"/>
              <a:t>Remember-Ephesians </a:t>
            </a:r>
            <a:r>
              <a:rPr lang="en-US" sz="3200" dirty="0"/>
              <a:t>2:10, </a:t>
            </a:r>
            <a:r>
              <a:rPr lang="en-US" sz="3200" i="1" dirty="0"/>
              <a:t>“For we are God’s masterpiece. He has created us anew in Christ Jesus, so we can do the good things he planned for us long ago”</a:t>
            </a:r>
            <a:r>
              <a:rPr lang="en-US" sz="3200" dirty="0"/>
              <a:t> (NLT). </a:t>
            </a:r>
          </a:p>
        </p:txBody>
      </p:sp>
    </p:spTree>
    <p:extLst>
      <p:ext uri="{BB962C8B-B14F-4D97-AF65-F5344CB8AC3E}">
        <p14:creationId xmlns:p14="http://schemas.microsoft.com/office/powerpoint/2010/main" val="2480235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Next Bible Study-6/24/15</a:t>
            </a:r>
          </a:p>
          <a:p>
            <a:r>
              <a:rPr lang="en-US" dirty="0" smtClean="0"/>
              <a:t>Purpose &amp; Destiny pt. 2-</a:t>
            </a:r>
            <a:r>
              <a:rPr lang="en-US" b="1" i="1" u="sng" dirty="0"/>
              <a:t> Ephesians </a:t>
            </a:r>
            <a:r>
              <a:rPr lang="en-US" b="1" i="1" u="sng" dirty="0" smtClean="0"/>
              <a:t>1:11</a:t>
            </a:r>
          </a:p>
          <a:p>
            <a:r>
              <a:rPr lang="en-US" sz="2800" b="1" i="1" u="sng" dirty="0">
                <a:solidFill>
                  <a:prstClr val="black">
                    <a:lumMod val="85000"/>
                    <a:lumOff val="15000"/>
                  </a:prstClr>
                </a:solidFill>
              </a:rPr>
              <a:t>2 Timothy 1:9</a:t>
            </a:r>
            <a:r>
              <a:rPr lang="en-US" i="1" dirty="0" smtClean="0"/>
              <a:t> </a:t>
            </a:r>
            <a:endParaRPr lang="en-US" dirty="0"/>
          </a:p>
        </p:txBody>
      </p:sp>
    </p:spTree>
    <p:extLst>
      <p:ext uri="{BB962C8B-B14F-4D97-AF65-F5344CB8AC3E}">
        <p14:creationId xmlns:p14="http://schemas.microsoft.com/office/powerpoint/2010/main" val="71609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Reference</a:t>
            </a:r>
          </a:p>
          <a:p>
            <a:r>
              <a:rPr lang="en-US" dirty="0" smtClean="0"/>
              <a:t>Ben Birks-Purpose &amp; Destiny- </a:t>
            </a:r>
            <a:r>
              <a:rPr lang="en-US" dirty="0"/>
              <a:t>Ken Birks, </a:t>
            </a:r>
            <a:r>
              <a:rPr lang="en-US" dirty="0" smtClean="0"/>
              <a:t>Pastor/Teacher</a:t>
            </a:r>
          </a:p>
          <a:p>
            <a:r>
              <a:rPr lang="en-US" dirty="0" smtClean="0"/>
              <a:t>Rick Warren-Your Destiny, Your Choice</a:t>
            </a:r>
            <a:endParaRPr lang="en-US" dirty="0"/>
          </a:p>
        </p:txBody>
      </p:sp>
    </p:spTree>
    <p:extLst>
      <p:ext uri="{BB962C8B-B14F-4D97-AF65-F5344CB8AC3E}">
        <p14:creationId xmlns:p14="http://schemas.microsoft.com/office/powerpoint/2010/main" val="1064027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ctr">
              <a:buNone/>
            </a:pPr>
            <a:r>
              <a:rPr lang="en-US" sz="6600" b="1" dirty="0" smtClean="0"/>
              <a:t>WORKING </a:t>
            </a:r>
          </a:p>
          <a:p>
            <a:pPr marL="0" indent="0" algn="ctr">
              <a:buNone/>
            </a:pPr>
            <a:r>
              <a:rPr lang="en-US" sz="6600" b="1" dirty="0" smtClean="0"/>
              <a:t>YOUR</a:t>
            </a:r>
          </a:p>
          <a:p>
            <a:pPr marL="0" indent="0" algn="ctr">
              <a:buNone/>
            </a:pPr>
            <a:r>
              <a:rPr lang="en-US" sz="6600" b="1" dirty="0" smtClean="0"/>
              <a:t>BODY</a:t>
            </a:r>
          </a:p>
          <a:p>
            <a:pPr marL="0" indent="0" algn="ctr">
              <a:buNone/>
            </a:pPr>
            <a:r>
              <a:rPr lang="en-US" sz="6000" dirty="0" smtClean="0"/>
              <a:t>ENERGY &amp; FLEXIBILITY</a:t>
            </a:r>
            <a:endParaRPr lang="en-US" sz="6000" dirty="0"/>
          </a:p>
        </p:txBody>
      </p:sp>
    </p:spTree>
    <p:extLst>
      <p:ext uri="{BB962C8B-B14F-4D97-AF65-F5344CB8AC3E}">
        <p14:creationId xmlns:p14="http://schemas.microsoft.com/office/powerpoint/2010/main" val="2608113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ctr">
              <a:buNone/>
            </a:pPr>
            <a:r>
              <a:rPr lang="en-US" sz="8000" b="1" dirty="0" smtClean="0"/>
              <a:t>SURROUNDINGS</a:t>
            </a:r>
          </a:p>
          <a:p>
            <a:pPr marL="0" indent="0" algn="ctr">
              <a:buNone/>
            </a:pPr>
            <a:r>
              <a:rPr lang="en-US" sz="6000" dirty="0" smtClean="0"/>
              <a:t>PHYSICAL </a:t>
            </a:r>
          </a:p>
          <a:p>
            <a:pPr marL="0" indent="0" algn="ctr">
              <a:buNone/>
            </a:pPr>
            <a:r>
              <a:rPr lang="en-US" sz="6000" dirty="0" smtClean="0"/>
              <a:t>&amp;</a:t>
            </a:r>
          </a:p>
          <a:p>
            <a:pPr marL="0" indent="0" algn="ctr">
              <a:buNone/>
            </a:pPr>
            <a:r>
              <a:rPr lang="en-US" sz="6000" dirty="0" smtClean="0"/>
              <a:t>EMOTIONAL</a:t>
            </a:r>
            <a:endParaRPr lang="en-US" sz="6000" dirty="0"/>
          </a:p>
        </p:txBody>
      </p:sp>
    </p:spTree>
    <p:extLst>
      <p:ext uri="{BB962C8B-B14F-4D97-AF65-F5344CB8AC3E}">
        <p14:creationId xmlns:p14="http://schemas.microsoft.com/office/powerpoint/2010/main" val="1579418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ctr">
              <a:buNone/>
            </a:pPr>
            <a:r>
              <a:rPr lang="en-US" sz="6600" b="1" dirty="0" smtClean="0"/>
              <a:t>PERSONAL</a:t>
            </a:r>
          </a:p>
          <a:p>
            <a:pPr marL="0" indent="0" algn="ctr">
              <a:buNone/>
            </a:pPr>
            <a:r>
              <a:rPr lang="en-US" sz="6600" b="1" dirty="0" smtClean="0"/>
              <a:t>DEVELOPMENT</a:t>
            </a:r>
          </a:p>
          <a:p>
            <a:pPr marL="0" indent="0" algn="ctr">
              <a:buNone/>
            </a:pPr>
            <a:r>
              <a:rPr lang="en-US" sz="6600" dirty="0" smtClean="0"/>
              <a:t>PERSONAL LIFE </a:t>
            </a:r>
          </a:p>
          <a:p>
            <a:pPr marL="0" indent="0" algn="ctr">
              <a:buNone/>
            </a:pPr>
            <a:r>
              <a:rPr lang="en-US" sz="6600" dirty="0" smtClean="0"/>
              <a:t>&amp; WORK LIFE</a:t>
            </a:r>
            <a:endParaRPr lang="en-US" sz="6600" dirty="0"/>
          </a:p>
        </p:txBody>
      </p:sp>
    </p:spTree>
    <p:extLst>
      <p:ext uri="{BB962C8B-B14F-4D97-AF65-F5344CB8AC3E}">
        <p14:creationId xmlns:p14="http://schemas.microsoft.com/office/powerpoint/2010/main" val="1201377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76864" y="496705"/>
            <a:ext cx="6798736" cy="3444997"/>
          </a:xfrm>
        </p:spPr>
        <p:txBody>
          <a:bodyPr>
            <a:noAutofit/>
          </a:bodyPr>
          <a:lstStyle/>
          <a:p>
            <a:pPr marL="0" indent="0" algn="ctr">
              <a:buNone/>
            </a:pPr>
            <a:r>
              <a:rPr lang="en-US" sz="7200" b="1" dirty="0" smtClean="0"/>
              <a:t>FOOD</a:t>
            </a:r>
          </a:p>
          <a:p>
            <a:pPr marL="0" indent="0" algn="ctr">
              <a:buNone/>
            </a:pPr>
            <a:r>
              <a:rPr lang="en-US" sz="7200" b="1" dirty="0" smtClean="0"/>
              <a:t>&amp;</a:t>
            </a:r>
          </a:p>
          <a:p>
            <a:pPr marL="0" indent="0" algn="ctr">
              <a:buNone/>
            </a:pPr>
            <a:r>
              <a:rPr lang="en-US" sz="7200" b="1" dirty="0" smtClean="0"/>
              <a:t>DRINK</a:t>
            </a:r>
          </a:p>
          <a:p>
            <a:pPr marL="0" indent="0" algn="ctr">
              <a:buNone/>
            </a:pPr>
            <a:r>
              <a:rPr lang="en-US" sz="4400" dirty="0" smtClean="0"/>
              <a:t>NOURISHING &amp; FUELING/ENERGY</a:t>
            </a:r>
            <a:endParaRPr lang="en-US" sz="4400" dirty="0"/>
          </a:p>
        </p:txBody>
      </p:sp>
    </p:spTree>
    <p:extLst>
      <p:ext uri="{BB962C8B-B14F-4D97-AF65-F5344CB8AC3E}">
        <p14:creationId xmlns:p14="http://schemas.microsoft.com/office/powerpoint/2010/main" val="106077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lgn="ctr">
              <a:buNone/>
            </a:pPr>
            <a:r>
              <a:rPr lang="en-US" sz="9600" b="1" dirty="0" smtClean="0"/>
              <a:t>RECHARGE</a:t>
            </a:r>
          </a:p>
          <a:p>
            <a:pPr marL="0" indent="0" algn="ctr">
              <a:buNone/>
            </a:pPr>
            <a:r>
              <a:rPr lang="en-US" sz="8800" dirty="0" smtClean="0"/>
              <a:t>REST &amp; SLEEP</a:t>
            </a:r>
            <a:endParaRPr lang="en-US" sz="8800" dirty="0"/>
          </a:p>
        </p:txBody>
      </p:sp>
    </p:spTree>
    <p:extLst>
      <p:ext uri="{BB962C8B-B14F-4D97-AF65-F5344CB8AC3E}">
        <p14:creationId xmlns:p14="http://schemas.microsoft.com/office/powerpoint/2010/main" val="1420634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ctr">
              <a:buNone/>
            </a:pPr>
            <a:r>
              <a:rPr lang="en-US" sz="6000" b="1" dirty="0" smtClean="0"/>
              <a:t>FAMILY</a:t>
            </a:r>
          </a:p>
          <a:p>
            <a:pPr marL="0" indent="0" algn="ctr">
              <a:buNone/>
            </a:pPr>
            <a:r>
              <a:rPr lang="en-US" sz="6000" b="1" dirty="0" smtClean="0"/>
              <a:t>FRIENDS</a:t>
            </a:r>
          </a:p>
          <a:p>
            <a:pPr marL="0" indent="0" algn="ctr">
              <a:buNone/>
            </a:pPr>
            <a:r>
              <a:rPr lang="en-US" sz="6000" b="1" dirty="0" smtClean="0"/>
              <a:t>&amp; CO-WORKERS</a:t>
            </a:r>
          </a:p>
          <a:p>
            <a:pPr marL="0" indent="0" algn="ctr">
              <a:buNone/>
            </a:pPr>
            <a:r>
              <a:rPr lang="en-US" sz="4800" dirty="0" smtClean="0"/>
              <a:t>LISTENING &amp; BEING HEARD</a:t>
            </a:r>
            <a:endParaRPr lang="en-US" sz="4800" dirty="0"/>
          </a:p>
        </p:txBody>
      </p:sp>
    </p:spTree>
    <p:extLst>
      <p:ext uri="{BB962C8B-B14F-4D97-AF65-F5344CB8AC3E}">
        <p14:creationId xmlns:p14="http://schemas.microsoft.com/office/powerpoint/2010/main" val="304709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362200"/>
            <a:ext cx="7772399" cy="4114799"/>
          </a:xfrm>
        </p:spPr>
        <p:txBody>
          <a:bodyPr>
            <a:normAutofit/>
          </a:bodyPr>
          <a:lstStyle/>
          <a:p>
            <a:r>
              <a:rPr lang="en-US" dirty="0" smtClean="0"/>
              <a:t>Purpose in the Hebrew means:</a:t>
            </a:r>
          </a:p>
          <a:p>
            <a:r>
              <a:rPr lang="en-US" dirty="0" smtClean="0"/>
              <a:t>Original intent</a:t>
            </a:r>
          </a:p>
          <a:p>
            <a:r>
              <a:rPr lang="en-US" dirty="0" smtClean="0"/>
              <a:t>The original reason why something is created</a:t>
            </a:r>
          </a:p>
          <a:p>
            <a:r>
              <a:rPr lang="en-US" dirty="0" smtClean="0"/>
              <a:t>Why something exist is called it’s purpose</a:t>
            </a:r>
          </a:p>
          <a:p>
            <a:r>
              <a:rPr lang="en-US" dirty="0" smtClean="0"/>
              <a:t>Prov. 19:21-There are many plans in a man’s heart, Nevertheless the Lord’s</a:t>
            </a:r>
          </a:p>
          <a:p>
            <a:pPr marL="0" indent="0">
              <a:buNone/>
            </a:pPr>
            <a:r>
              <a:rPr lang="en-US" dirty="0"/>
              <a:t> </a:t>
            </a:r>
            <a:r>
              <a:rPr lang="en-US" dirty="0" smtClean="0"/>
              <a:t>   counsel/purpose –that will stand.</a:t>
            </a:r>
          </a:p>
          <a:p>
            <a:pPr marL="0" indent="0">
              <a:buNone/>
            </a:pPr>
            <a:r>
              <a:rPr lang="en-US" dirty="0" smtClean="0"/>
              <a:t>God is more interested in His purpose than He </a:t>
            </a:r>
            <a:r>
              <a:rPr lang="en-US" dirty="0" smtClean="0"/>
              <a:t>is in </a:t>
            </a:r>
            <a:r>
              <a:rPr lang="en-US" dirty="0" smtClean="0"/>
              <a:t>our plans.</a:t>
            </a:r>
            <a:endParaRPr lang="en-US" dirty="0"/>
          </a:p>
        </p:txBody>
      </p:sp>
    </p:spTree>
    <p:extLst>
      <p:ext uri="{BB962C8B-B14F-4D97-AF65-F5344CB8AC3E}">
        <p14:creationId xmlns:p14="http://schemas.microsoft.com/office/powerpoint/2010/main" val="3619625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ctr">
              <a:buNone/>
            </a:pPr>
            <a:r>
              <a:rPr lang="en-US" sz="8800" b="1" dirty="0" smtClean="0"/>
              <a:t>SPIRIT</a:t>
            </a:r>
          </a:p>
          <a:p>
            <a:pPr marL="0" indent="0" algn="ctr">
              <a:buNone/>
            </a:pPr>
            <a:r>
              <a:rPr lang="en-US" sz="8800" b="1" dirty="0" smtClean="0"/>
              <a:t>&amp; SOUL</a:t>
            </a:r>
          </a:p>
          <a:p>
            <a:pPr marL="0" indent="0" algn="ctr">
              <a:buNone/>
            </a:pPr>
            <a:r>
              <a:rPr lang="en-US" sz="5400" dirty="0" smtClean="0"/>
              <a:t>GROWING &amp; CONNECTING</a:t>
            </a:r>
            <a:endParaRPr lang="en-US" sz="5400" dirty="0"/>
          </a:p>
        </p:txBody>
      </p:sp>
    </p:spTree>
    <p:extLst>
      <p:ext uri="{BB962C8B-B14F-4D97-AF65-F5344CB8AC3E}">
        <p14:creationId xmlns:p14="http://schemas.microsoft.com/office/powerpoint/2010/main" val="2830374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ctr">
              <a:buNone/>
            </a:pPr>
            <a:r>
              <a:rPr lang="en-US" sz="8000" b="1" dirty="0" smtClean="0"/>
              <a:t>POWER OF</a:t>
            </a:r>
          </a:p>
          <a:p>
            <a:pPr marL="0" indent="0" algn="ctr">
              <a:buNone/>
            </a:pPr>
            <a:r>
              <a:rPr lang="en-US" sz="8000" b="1" dirty="0" smtClean="0"/>
              <a:t>THE MIND</a:t>
            </a:r>
          </a:p>
          <a:p>
            <a:pPr marL="0" indent="0" algn="ctr">
              <a:buNone/>
            </a:pPr>
            <a:r>
              <a:rPr lang="en-US" sz="6600" dirty="0" smtClean="0"/>
              <a:t>RELAXING &amp; HEALING</a:t>
            </a:r>
          </a:p>
        </p:txBody>
      </p:sp>
    </p:spTree>
    <p:extLst>
      <p:ext uri="{BB962C8B-B14F-4D97-AF65-F5344CB8AC3E}">
        <p14:creationId xmlns:p14="http://schemas.microsoft.com/office/powerpoint/2010/main" val="298431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490135"/>
            <a:ext cx="7772400" cy="3834465"/>
          </a:xfrm>
        </p:spPr>
        <p:txBody>
          <a:bodyPr>
            <a:normAutofit/>
          </a:bodyPr>
          <a:lstStyle/>
          <a:p>
            <a:r>
              <a:rPr lang="en-US" dirty="0" smtClean="0"/>
              <a:t>Destiny </a:t>
            </a:r>
            <a:r>
              <a:rPr lang="en-US" dirty="0"/>
              <a:t>— </a:t>
            </a:r>
            <a:r>
              <a:rPr lang="en-US" i="1" dirty="0"/>
              <a:t>something to do in this life, something only you can do</a:t>
            </a:r>
            <a:r>
              <a:rPr lang="en-US" dirty="0" smtClean="0"/>
              <a:t>.</a:t>
            </a:r>
          </a:p>
          <a:p>
            <a:r>
              <a:rPr lang="en-US" dirty="0"/>
              <a:t>Before you were born, God wired you with certain ambitions, desires, and drives to play a particular role in history — one that only you can play</a:t>
            </a:r>
            <a:r>
              <a:rPr lang="en-US" dirty="0" smtClean="0"/>
              <a:t>.</a:t>
            </a:r>
            <a:r>
              <a:rPr lang="en-US" dirty="0"/>
              <a:t> Your life isn't an accident. You have a destiny, one that only you can complete</a:t>
            </a:r>
            <a:endParaRPr lang="en-US" dirty="0" smtClean="0"/>
          </a:p>
          <a:p>
            <a:r>
              <a:rPr lang="en-US" dirty="0"/>
              <a:t>Ephesians 2:10, </a:t>
            </a:r>
            <a:r>
              <a:rPr lang="en-US" i="1" dirty="0"/>
              <a:t>“For we are God’s masterpiece. He has created us anew in Christ Jesus, so we can do the good things he planned for us long ago”</a:t>
            </a:r>
            <a:r>
              <a:rPr lang="en-US" dirty="0"/>
              <a:t> (NLT). </a:t>
            </a:r>
          </a:p>
        </p:txBody>
      </p:sp>
    </p:spTree>
    <p:extLst>
      <p:ext uri="{BB962C8B-B14F-4D97-AF65-F5344CB8AC3E}">
        <p14:creationId xmlns:p14="http://schemas.microsoft.com/office/powerpoint/2010/main" val="2129535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490135"/>
            <a:ext cx="7772400" cy="3758265"/>
          </a:xfrm>
        </p:spPr>
        <p:txBody>
          <a:bodyPr>
            <a:normAutofit/>
          </a:bodyPr>
          <a:lstStyle/>
          <a:p>
            <a:r>
              <a:rPr lang="en-US" dirty="0"/>
              <a:t>Before you were born, God gave you a unique mixture of spiritual gifts, passions, abilities, personality, and experiences. There’s no one like you in the entire universe because, in part, there’s no one with your unique mix of talents. It’s why your destiny is so unique. It’s your destiny. Not your mother’s, not your father’s, not your pastor’s.</a:t>
            </a:r>
            <a:r>
              <a:rPr lang="en-US" i="1" dirty="0"/>
              <a:t> It’s your destiny</a:t>
            </a:r>
            <a:r>
              <a:rPr lang="en-US" i="1" dirty="0" smtClean="0"/>
              <a:t>.</a:t>
            </a:r>
            <a:r>
              <a:rPr lang="en-US" i="1" dirty="0"/>
              <a:t> </a:t>
            </a:r>
            <a:endParaRPr lang="en-US" i="1" dirty="0" smtClean="0"/>
          </a:p>
          <a:p>
            <a:r>
              <a:rPr lang="en-US" i="1" dirty="0" smtClean="0"/>
              <a:t>All </a:t>
            </a:r>
            <a:r>
              <a:rPr lang="en-US" i="1" dirty="0"/>
              <a:t>the days planned for me were written in your book before I was one day old” </a:t>
            </a:r>
            <a:r>
              <a:rPr lang="en-US" dirty="0"/>
              <a:t>(Psalm 139:16 NCV).</a:t>
            </a:r>
          </a:p>
        </p:txBody>
      </p:sp>
    </p:spTree>
    <p:extLst>
      <p:ext uri="{BB962C8B-B14F-4D97-AF65-F5344CB8AC3E}">
        <p14:creationId xmlns:p14="http://schemas.microsoft.com/office/powerpoint/2010/main" val="2611395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490135"/>
            <a:ext cx="7772399" cy="3834465"/>
          </a:xfrm>
        </p:spPr>
        <p:txBody>
          <a:bodyPr/>
          <a:lstStyle/>
          <a:p>
            <a:r>
              <a:rPr lang="en-US" sz="3200" b="1" dirty="0"/>
              <a:t>Is it Possible for one to know what their purpose in life is? Absolutely! The following lessons will spell it out very clearly for you. </a:t>
            </a:r>
            <a:endParaRPr lang="en-US" sz="3200" dirty="0"/>
          </a:p>
          <a:p>
            <a:r>
              <a:rPr lang="en-US" sz="3200" b="1" dirty="0"/>
              <a:t>Learn to detect the defining moments of your life that will be like signposts to the destiny God has outlined for you. </a:t>
            </a:r>
            <a:endParaRPr lang="en-US" sz="3200" dirty="0"/>
          </a:p>
          <a:p>
            <a:endParaRPr lang="en-US" dirty="0"/>
          </a:p>
        </p:txBody>
      </p:sp>
    </p:spTree>
    <p:extLst>
      <p:ext uri="{BB962C8B-B14F-4D97-AF65-F5344CB8AC3E}">
        <p14:creationId xmlns:p14="http://schemas.microsoft.com/office/powerpoint/2010/main" val="1807744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762000" y="2490135"/>
            <a:ext cx="7696200" cy="3834465"/>
          </a:xfrm>
        </p:spPr>
        <p:txBody>
          <a:bodyPr>
            <a:noAutofit/>
          </a:bodyPr>
          <a:lstStyle/>
          <a:p>
            <a:r>
              <a:rPr lang="en-US" sz="2800" dirty="0" smtClean="0"/>
              <a:t>Allow God to </a:t>
            </a:r>
            <a:r>
              <a:rPr lang="en-US" sz="2800" dirty="0"/>
              <a:t>get you in line with </a:t>
            </a:r>
            <a:r>
              <a:rPr lang="en-US" sz="2800" dirty="0" smtClean="0"/>
              <a:t>His </a:t>
            </a:r>
            <a:r>
              <a:rPr lang="en-US" sz="2800" dirty="0"/>
              <a:t>purpose. He wants you to fulfill your destiny more than you do!</a:t>
            </a:r>
          </a:p>
          <a:p>
            <a:r>
              <a:rPr lang="en-US" sz="2800" dirty="0"/>
              <a:t>It’s why Jesus taught us to pray, “Thy will be done on Earth as it is in Heaven.” God’s will is done perfectly in Heaven. He wants it done perfectly in your life, too.</a:t>
            </a:r>
          </a:p>
          <a:p>
            <a:r>
              <a:rPr lang="en-US" sz="2800" dirty="0"/>
              <a:t>But your destiny is your choice</a:t>
            </a:r>
            <a:r>
              <a:rPr lang="en-US" sz="2800" dirty="0" smtClean="0"/>
              <a:t>.</a:t>
            </a:r>
            <a:r>
              <a:rPr lang="en-US" sz="2800" dirty="0"/>
              <a:t> God has a destiny for your life, but he won’t force it on you.</a:t>
            </a:r>
          </a:p>
          <a:p>
            <a:endParaRPr lang="en-US" sz="2800" dirty="0"/>
          </a:p>
        </p:txBody>
      </p:sp>
    </p:spTree>
    <p:extLst>
      <p:ext uri="{BB962C8B-B14F-4D97-AF65-F5344CB8AC3E}">
        <p14:creationId xmlns:p14="http://schemas.microsoft.com/office/powerpoint/2010/main" val="1699440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490135"/>
            <a:ext cx="7772399" cy="3834465"/>
          </a:xfrm>
        </p:spPr>
        <p:txBody>
          <a:bodyPr>
            <a:normAutofit/>
          </a:bodyPr>
          <a:lstStyle/>
          <a:p>
            <a:r>
              <a:rPr lang="en-US" sz="2800" b="1" i="1" u="sng" dirty="0"/>
              <a:t>Ephesians 1:11</a:t>
            </a:r>
            <a:r>
              <a:rPr lang="en-US" sz="2800" i="1" dirty="0"/>
              <a:t> In Him also we have obtained an inheritance, being predestined according to the purpose of Him who works all things according to the counsel of His will,</a:t>
            </a:r>
            <a:endParaRPr lang="en-US" sz="2800" dirty="0"/>
          </a:p>
          <a:p>
            <a:r>
              <a:rPr lang="en-US" sz="2800" b="1" i="1" u="sng" dirty="0"/>
              <a:t>2 Timothy 1:9</a:t>
            </a:r>
            <a:r>
              <a:rPr lang="en-US" sz="2800" i="1" dirty="0"/>
              <a:t> who has saved us and called us with a holy calling, not according to our works, but according to His own purpose and grace which was given to us in Christ Jesus before time began,</a:t>
            </a:r>
            <a:endParaRPr lang="en-US" sz="2800" dirty="0"/>
          </a:p>
          <a:p>
            <a:endParaRPr lang="en-US" dirty="0"/>
          </a:p>
        </p:txBody>
      </p:sp>
    </p:spTree>
    <p:extLst>
      <p:ext uri="{BB962C8B-B14F-4D97-AF65-F5344CB8AC3E}">
        <p14:creationId xmlns:p14="http://schemas.microsoft.com/office/powerpoint/2010/main" val="2573695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685800" y="2514600"/>
            <a:ext cx="7713136" cy="3810000"/>
          </a:xfrm>
        </p:spPr>
        <p:txBody>
          <a:bodyPr>
            <a:normAutofit/>
          </a:bodyPr>
          <a:lstStyle/>
          <a:p>
            <a:r>
              <a:rPr lang="en-US" sz="3600" dirty="0"/>
              <a:t>What are some of the unique talents and experiences God has given you to use?</a:t>
            </a:r>
          </a:p>
          <a:p>
            <a:r>
              <a:rPr lang="en-US" sz="3600" dirty="0"/>
              <a:t>What gets in the way of you </a:t>
            </a:r>
            <a:r>
              <a:rPr lang="en-US" sz="3600" dirty="0" smtClean="0"/>
              <a:t>using what God has given you? </a:t>
            </a:r>
            <a:endParaRPr lang="en-US" sz="3600" dirty="0"/>
          </a:p>
        </p:txBody>
      </p:sp>
    </p:spTree>
    <p:extLst>
      <p:ext uri="{BB962C8B-B14F-4D97-AF65-F5344CB8AC3E}">
        <p14:creationId xmlns:p14="http://schemas.microsoft.com/office/powerpoint/2010/main" val="207590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&amp; Destiny pt. 1</a:t>
            </a:r>
          </a:p>
        </p:txBody>
      </p:sp>
      <p:sp>
        <p:nvSpPr>
          <p:cNvPr id="3" name="Content Placeholder 2"/>
          <p:cNvSpPr>
            <a:spLocks noGrp="1"/>
          </p:cNvSpPr>
          <p:nvPr>
            <p:ph idx="1"/>
          </p:nvPr>
        </p:nvSpPr>
        <p:spPr>
          <a:xfrm>
            <a:off x="766233" y="2438400"/>
            <a:ext cx="7619999" cy="3810000"/>
          </a:xfrm>
        </p:spPr>
        <p:txBody>
          <a:bodyPr>
            <a:normAutofit/>
          </a:bodyPr>
          <a:lstStyle/>
          <a:p>
            <a:pPr marL="0" indent="0">
              <a:buNone/>
            </a:pPr>
            <a:r>
              <a:rPr lang="en-US" sz="3600" b="1" dirty="0" smtClean="0"/>
              <a:t>Personal Inventory</a:t>
            </a:r>
          </a:p>
          <a:p>
            <a:r>
              <a:rPr lang="en-US" sz="3600" dirty="0" smtClean="0"/>
              <a:t>What really </a:t>
            </a:r>
            <a:r>
              <a:rPr lang="en-US" sz="3600" dirty="0"/>
              <a:t>m</a:t>
            </a:r>
            <a:r>
              <a:rPr lang="en-US" sz="3600" dirty="0" smtClean="0"/>
              <a:t>atters </a:t>
            </a:r>
            <a:r>
              <a:rPr lang="en-US" sz="3600" dirty="0"/>
              <a:t>i</a:t>
            </a:r>
            <a:r>
              <a:rPr lang="en-US" sz="3600" dirty="0" smtClean="0"/>
              <a:t>n </a:t>
            </a:r>
            <a:r>
              <a:rPr lang="en-US" sz="3600" dirty="0"/>
              <a:t>y</a:t>
            </a:r>
            <a:r>
              <a:rPr lang="en-US" sz="3600" dirty="0" smtClean="0"/>
              <a:t>our life?</a:t>
            </a:r>
          </a:p>
          <a:p>
            <a:r>
              <a:rPr lang="en-US" sz="3600" dirty="0" smtClean="0"/>
              <a:t>What brings you a sense of joy and happiness?</a:t>
            </a:r>
          </a:p>
          <a:p>
            <a:r>
              <a:rPr lang="en-US" sz="3600" dirty="0" smtClean="0"/>
              <a:t>What energizes you?</a:t>
            </a:r>
            <a:endParaRPr lang="en-US" sz="3600" dirty="0"/>
          </a:p>
        </p:txBody>
      </p:sp>
    </p:spTree>
    <p:extLst>
      <p:ext uri="{BB962C8B-B14F-4D97-AF65-F5344CB8AC3E}">
        <p14:creationId xmlns:p14="http://schemas.microsoft.com/office/powerpoint/2010/main" val="2050382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139</TotalTime>
  <Words>790</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Garamond</vt:lpstr>
      <vt:lpstr>Organic</vt:lpstr>
      <vt:lpstr>Purpose &amp; Destiny pt. 1</vt:lpstr>
      <vt:lpstr>Purpose &amp; Destiny pt. 1</vt:lpstr>
      <vt:lpstr>Purpose &amp; Destiny pt. 1</vt:lpstr>
      <vt:lpstr>Purpose &amp; Destiny pt. 1</vt:lpstr>
      <vt:lpstr>Purpose &amp; Destiny pt. 1</vt:lpstr>
      <vt:lpstr>Purpose &amp; Destiny pt. 1</vt:lpstr>
      <vt:lpstr>Purpose &amp; Destiny pt. 1</vt:lpstr>
      <vt:lpstr>Purpose &amp; Destiny pt. 1</vt:lpstr>
      <vt:lpstr>Purpose &amp; Destiny pt. 1</vt:lpstr>
      <vt:lpstr>Purpose &amp; Destiny pt. 1</vt:lpstr>
      <vt:lpstr>Purpose &amp; Destiny pt.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&amp; Destiny</dc:title>
  <dc:creator>vhanflstubbp</dc:creator>
  <cp:lastModifiedBy>AFCC</cp:lastModifiedBy>
  <cp:revision>13</cp:revision>
  <cp:lastPrinted>2015-06-15T22:51:07Z</cp:lastPrinted>
  <dcterms:created xsi:type="dcterms:W3CDTF">2015-05-19T15:11:37Z</dcterms:created>
  <dcterms:modified xsi:type="dcterms:W3CDTF">2015-06-17T23:39:34Z</dcterms:modified>
</cp:coreProperties>
</file>