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58" r:id="rId5"/>
    <p:sldId id="259" r:id="rId6"/>
    <p:sldId id="262" r:id="rId7"/>
    <p:sldId id="267" r:id="rId8"/>
    <p:sldId id="264" r:id="rId9"/>
    <p:sldId id="268" r:id="rId10"/>
    <p:sldId id="269" r:id="rId11"/>
    <p:sldId id="284" r:id="rId12"/>
    <p:sldId id="285" r:id="rId13"/>
    <p:sldId id="286" r:id="rId14"/>
    <p:sldId id="287" r:id="rId15"/>
    <p:sldId id="293" r:id="rId16"/>
    <p:sldId id="265" r:id="rId17"/>
    <p:sldId id="283" r:id="rId18"/>
    <p:sldId id="292" r:id="rId19"/>
    <p:sldId id="280" r:id="rId20"/>
    <p:sldId id="266" r:id="rId21"/>
    <p:sldId id="277" r:id="rId22"/>
    <p:sldId id="278" r:id="rId23"/>
    <p:sldId id="281" r:id="rId24"/>
    <p:sldId id="279" r:id="rId25"/>
    <p:sldId id="29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56541C1-D933-42A5-BB75-D8D78BC7B356}" type="datetimeFigureOut">
              <a:rPr lang="en-US" smtClean="0"/>
              <a:t>7/15/2015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1E24F87-D57F-4529-8C2C-0E3DC54FE771}" type="slidenum">
              <a:rPr lang="en-US" smtClean="0"/>
              <a:t>‹#›</a:t>
            </a:fld>
            <a:endParaRPr lang="en-US" dirty="0"/>
          </a:p>
        </p:txBody>
      </p:sp>
    </p:spTree>
    <p:extLst>
      <p:ext uri="{BB962C8B-B14F-4D97-AF65-F5344CB8AC3E}">
        <p14:creationId xmlns:p14="http://schemas.microsoft.com/office/powerpoint/2010/main" val="1270195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383987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D56541C1-D933-42A5-BB75-D8D78BC7B356}" type="datetimeFigureOut">
              <a:rPr lang="en-US" smtClean="0"/>
              <a:t>7/15/2015</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1E24F87-D57F-4529-8C2C-0E3DC54FE771}" type="slidenum">
              <a:rPr lang="en-US" smtClean="0"/>
              <a:t>‹#›</a:t>
            </a:fld>
            <a:endParaRPr lang="en-US" dirty="0"/>
          </a:p>
        </p:txBody>
      </p:sp>
    </p:spTree>
    <p:extLst>
      <p:ext uri="{BB962C8B-B14F-4D97-AF65-F5344CB8AC3E}">
        <p14:creationId xmlns:p14="http://schemas.microsoft.com/office/powerpoint/2010/main" val="2025925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64909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56541C1-D933-42A5-BB75-D8D78BC7B356}" type="datetimeFigureOut">
              <a:rPr lang="en-US" smtClean="0"/>
              <a:t>7/15/2015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1E24F87-D57F-4529-8C2C-0E3DC54FE771}" type="slidenum">
              <a:rPr lang="en-US" smtClean="0"/>
              <a:t>‹#›</a:t>
            </a:fld>
            <a:endParaRPr lang="en-US" dirty="0"/>
          </a:p>
        </p:txBody>
      </p:sp>
    </p:spTree>
    <p:extLst>
      <p:ext uri="{BB962C8B-B14F-4D97-AF65-F5344CB8AC3E}">
        <p14:creationId xmlns:p14="http://schemas.microsoft.com/office/powerpoint/2010/main" val="130413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6541C1-D933-42A5-BB75-D8D78BC7B356}" type="datetimeFigureOut">
              <a:rPr lang="en-US" smtClean="0"/>
              <a:t>7/15/2015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1623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541C1-D933-42A5-BB75-D8D78BC7B356}" type="datetimeFigureOut">
              <a:rPr lang="en-US" smtClean="0"/>
              <a:t>7/15/2015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202399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6541C1-D933-42A5-BB75-D8D78BC7B356}" type="datetimeFigureOut">
              <a:rPr lang="en-US" smtClean="0"/>
              <a:t>7/15/2015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424730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541C1-D933-42A5-BB75-D8D78BC7B356}" type="datetimeFigureOut">
              <a:rPr lang="en-US" smtClean="0"/>
              <a:t>7/15/2015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207280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56541C1-D933-42A5-BB75-D8D78BC7B356}" type="datetimeFigureOut">
              <a:rPr lang="en-US" smtClean="0"/>
              <a:t>7/15/2015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1E24F87-D57F-4529-8C2C-0E3DC54FE771}" type="slidenum">
              <a:rPr lang="en-US" smtClean="0"/>
              <a:t>‹#›</a:t>
            </a:fld>
            <a:endParaRPr lang="en-US" dirty="0"/>
          </a:p>
        </p:txBody>
      </p:sp>
    </p:spTree>
    <p:extLst>
      <p:ext uri="{BB962C8B-B14F-4D97-AF65-F5344CB8AC3E}">
        <p14:creationId xmlns:p14="http://schemas.microsoft.com/office/powerpoint/2010/main" val="303297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541C1-D933-42A5-BB75-D8D78BC7B356}" type="datetimeFigureOut">
              <a:rPr lang="en-US" smtClean="0"/>
              <a:t>7/15/2015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dirty="0"/>
          </a:p>
        </p:txBody>
      </p:sp>
    </p:spTree>
    <p:extLst>
      <p:ext uri="{BB962C8B-B14F-4D97-AF65-F5344CB8AC3E}">
        <p14:creationId xmlns:p14="http://schemas.microsoft.com/office/powerpoint/2010/main" val="26923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D56541C1-D933-42A5-BB75-D8D78BC7B356}" type="datetimeFigureOut">
              <a:rPr lang="en-US" smtClean="0"/>
              <a:t>7/15/2015</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A1E24F87-D57F-4529-8C2C-0E3DC54FE771}"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76848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lbclassic.org/Bible.cfm?b=Rev&amp;c=2&amp;v=4#s=116900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Mark_Twai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989752" cy="1504844"/>
          </a:xfrm>
        </p:spPr>
        <p:txBody>
          <a:bodyPr/>
          <a:lstStyle/>
          <a:p>
            <a:r>
              <a:rPr lang="en-US" dirty="0" smtClean="0"/>
              <a:t>Purpose &amp; Destiny pt. 3</a:t>
            </a:r>
            <a:endParaRPr lang="en-US" dirty="0"/>
          </a:p>
        </p:txBody>
      </p:sp>
      <p:sp>
        <p:nvSpPr>
          <p:cNvPr id="3" name="Subtitle 2"/>
          <p:cNvSpPr>
            <a:spLocks noGrp="1"/>
          </p:cNvSpPr>
          <p:nvPr>
            <p:ph type="subTitle" idx="1"/>
          </p:nvPr>
        </p:nvSpPr>
        <p:spPr>
          <a:xfrm>
            <a:off x="258417" y="1676400"/>
            <a:ext cx="7989752" cy="1143000"/>
          </a:xfrm>
        </p:spPr>
        <p:txBody>
          <a:bodyPr>
            <a:normAutofit fontScale="77500" lnSpcReduction="20000"/>
          </a:bodyPr>
          <a:lstStyle/>
          <a:p>
            <a:r>
              <a:rPr lang="en-US" sz="2600" i="1" dirty="0" smtClean="0"/>
              <a:t>In </a:t>
            </a:r>
            <a:r>
              <a:rPr lang="en-US" sz="2600" i="1" dirty="0"/>
              <a:t>Him also we have obtained an inheritance, being predestined according to the purpose of Him who works all things according to the counsel of His will</a:t>
            </a:r>
            <a:r>
              <a:rPr lang="en-US" sz="2600" i="1" dirty="0" smtClean="0"/>
              <a:t>,</a:t>
            </a:r>
            <a:r>
              <a:rPr lang="en-US" sz="2600" b="1" i="1" u="sng" dirty="0"/>
              <a:t> Ephesians 1:11</a:t>
            </a:r>
            <a:r>
              <a:rPr lang="en-US" sz="2600" i="1" dirty="0"/>
              <a:t> </a:t>
            </a:r>
            <a:endParaRPr lang="en-US" sz="2600" dirty="0"/>
          </a:p>
          <a:p>
            <a:endParaRPr lang="en-US" dirty="0"/>
          </a:p>
        </p:txBody>
      </p:sp>
    </p:spTree>
    <p:extLst>
      <p:ext uri="{BB962C8B-B14F-4D97-AF65-F5344CB8AC3E}">
        <p14:creationId xmlns:p14="http://schemas.microsoft.com/office/powerpoint/2010/main" val="4073132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Purpose &amp; Destiny pt. </a:t>
            </a:r>
            <a:r>
              <a:rPr lang="en-US" sz="4000" dirty="0" smtClean="0"/>
              <a:t>3</a:t>
            </a:r>
            <a:endParaRPr lang="en-US" sz="4000" dirty="0"/>
          </a:p>
        </p:txBody>
      </p:sp>
      <p:sp>
        <p:nvSpPr>
          <p:cNvPr id="3" name="Content Placeholder 2"/>
          <p:cNvSpPr>
            <a:spLocks noGrp="1"/>
          </p:cNvSpPr>
          <p:nvPr>
            <p:ph idx="1"/>
          </p:nvPr>
        </p:nvSpPr>
        <p:spPr/>
        <p:txBody>
          <a:bodyPr>
            <a:normAutofit/>
          </a:bodyPr>
          <a:lstStyle/>
          <a:p>
            <a:r>
              <a:rPr lang="en-US" sz="2800" dirty="0"/>
              <a:t>Maybe at one time we really did care and were full of zeal and enthusiasm </a:t>
            </a:r>
            <a:r>
              <a:rPr lang="en-US" sz="2800" dirty="0" smtClean="0"/>
              <a:t>with our </a:t>
            </a:r>
            <a:r>
              <a:rPr lang="en-US" sz="2800" dirty="0"/>
              <a:t>hearts set on fire to fulfill the destiny and calling God had for our lives, </a:t>
            </a:r>
            <a:endParaRPr lang="en-US" sz="2800" dirty="0" smtClean="0"/>
          </a:p>
          <a:p>
            <a:r>
              <a:rPr lang="en-US" sz="2800" dirty="0" smtClean="0"/>
              <a:t>but something </a:t>
            </a:r>
            <a:r>
              <a:rPr lang="en-US" sz="2800" dirty="0"/>
              <a:t>has happened in the process that has caused us to be blown off course.</a:t>
            </a:r>
          </a:p>
          <a:p>
            <a:endParaRPr lang="en-US" sz="2800" dirty="0"/>
          </a:p>
        </p:txBody>
      </p:sp>
    </p:spTree>
    <p:extLst>
      <p:ext uri="{BB962C8B-B14F-4D97-AF65-F5344CB8AC3E}">
        <p14:creationId xmlns:p14="http://schemas.microsoft.com/office/powerpoint/2010/main" val="175676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Autofit/>
          </a:bodyPr>
          <a:lstStyle/>
          <a:p>
            <a:pPr marL="0" indent="0">
              <a:buNone/>
            </a:pPr>
            <a:r>
              <a:rPr lang="en-US" sz="2200" b="1" dirty="0" smtClean="0"/>
              <a:t>Alice in Wonderland</a:t>
            </a:r>
          </a:p>
          <a:p>
            <a:r>
              <a:rPr lang="en-US" sz="2200" b="1" dirty="0" smtClean="0"/>
              <a:t>Alice</a:t>
            </a:r>
            <a:r>
              <a:rPr lang="en-US" sz="2200" dirty="0" smtClean="0"/>
              <a:t>-Would </a:t>
            </a:r>
            <a:r>
              <a:rPr lang="en-US" sz="2200" dirty="0"/>
              <a:t>you tell me, please, which way I ought to go from here</a:t>
            </a:r>
            <a:r>
              <a:rPr lang="en-US" sz="2200" dirty="0" smtClean="0"/>
              <a:t>?”</a:t>
            </a:r>
            <a:endParaRPr lang="en-US" sz="2200" dirty="0"/>
          </a:p>
          <a:p>
            <a:r>
              <a:rPr lang="en-US" sz="2200" dirty="0" smtClean="0"/>
              <a:t>“</a:t>
            </a:r>
            <a:r>
              <a:rPr lang="en-US" sz="2200" dirty="0"/>
              <a:t>That depends a good deal on where you want to get to,” said the Cat</a:t>
            </a:r>
            <a:r>
              <a:rPr lang="en-US" sz="2200" dirty="0" smtClean="0"/>
              <a:t>.</a:t>
            </a:r>
          </a:p>
          <a:p>
            <a:r>
              <a:rPr lang="en-US" sz="2200" dirty="0" smtClean="0"/>
              <a:t>“</a:t>
            </a:r>
            <a:r>
              <a:rPr lang="en-US" sz="2200" dirty="0"/>
              <a:t>I don’t much care where–” said </a:t>
            </a:r>
            <a:r>
              <a:rPr lang="en-US" sz="2200" b="1" dirty="0"/>
              <a:t>Alice</a:t>
            </a:r>
            <a:r>
              <a:rPr lang="en-US" sz="2200" b="1" dirty="0" smtClean="0"/>
              <a:t>.</a:t>
            </a:r>
            <a:endParaRPr lang="en-US" sz="2200" dirty="0"/>
          </a:p>
          <a:p>
            <a:r>
              <a:rPr lang="en-US" sz="2200" dirty="0" smtClean="0"/>
              <a:t>“</a:t>
            </a:r>
            <a:r>
              <a:rPr lang="en-US" sz="2200" dirty="0"/>
              <a:t>Then it doesn’t matter which way you go,” said the Cat</a:t>
            </a:r>
            <a:r>
              <a:rPr lang="en-US" sz="2200" dirty="0" smtClean="0"/>
              <a:t>.</a:t>
            </a:r>
          </a:p>
          <a:p>
            <a:r>
              <a:rPr lang="en-US" sz="2200" dirty="0" smtClean="0"/>
              <a:t>“–</a:t>
            </a:r>
            <a:r>
              <a:rPr lang="en-US" sz="2200" dirty="0"/>
              <a:t>so long as I get SOMEWHERE,” </a:t>
            </a:r>
            <a:r>
              <a:rPr lang="en-US" sz="2200" b="1" dirty="0"/>
              <a:t>Alice</a:t>
            </a:r>
            <a:r>
              <a:rPr lang="en-US" sz="2200" dirty="0"/>
              <a:t> added as an explanation</a:t>
            </a:r>
            <a:r>
              <a:rPr lang="en-US" sz="2200" dirty="0" smtClean="0"/>
              <a:t>.</a:t>
            </a:r>
          </a:p>
          <a:p>
            <a:r>
              <a:rPr lang="en-US" sz="2200" dirty="0" smtClean="0"/>
              <a:t>“</a:t>
            </a:r>
            <a:r>
              <a:rPr lang="en-US" sz="2200" dirty="0"/>
              <a:t>Oh, you’re sure to do that,” said the Cat, “if you only walk long enough.”</a:t>
            </a:r>
          </a:p>
        </p:txBody>
      </p:sp>
    </p:spTree>
    <p:extLst>
      <p:ext uri="{BB962C8B-B14F-4D97-AF65-F5344CB8AC3E}">
        <p14:creationId xmlns:p14="http://schemas.microsoft.com/office/powerpoint/2010/main" val="1140514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rmAutofit/>
          </a:bodyPr>
          <a:lstStyle/>
          <a:p>
            <a:r>
              <a:rPr lang="en-US" sz="2400" dirty="0"/>
              <a:t>How can you pick a road to somewhere when you don’t know where you are going? How do you get “there” when you don’t know or don’t care where “there” is</a:t>
            </a:r>
            <a:r>
              <a:rPr lang="en-US" sz="2400" dirty="0" smtClean="0"/>
              <a:t>?</a:t>
            </a:r>
          </a:p>
          <a:p>
            <a:r>
              <a:rPr lang="en-US" sz="2400" dirty="0"/>
              <a:t>Not having a direction, not having a goal, not knowing where you are going, it’s all the same</a:t>
            </a:r>
            <a:r>
              <a:rPr lang="en-US" sz="2400" dirty="0" smtClean="0"/>
              <a:t>.</a:t>
            </a:r>
          </a:p>
          <a:p>
            <a:r>
              <a:rPr lang="en-US" sz="2400" dirty="0" smtClean="0"/>
              <a:t> </a:t>
            </a:r>
            <a:r>
              <a:rPr lang="en-US" sz="2400" dirty="0"/>
              <a:t>You go nowhere. You can never get “there,” can never arrive anywhere, because you don’t really have a destination.</a:t>
            </a:r>
          </a:p>
        </p:txBody>
      </p:sp>
    </p:spTree>
    <p:extLst>
      <p:ext uri="{BB962C8B-B14F-4D97-AF65-F5344CB8AC3E}">
        <p14:creationId xmlns:p14="http://schemas.microsoft.com/office/powerpoint/2010/main" val="27686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3</a:t>
            </a:r>
          </a:p>
        </p:txBody>
      </p:sp>
      <p:sp>
        <p:nvSpPr>
          <p:cNvPr id="3" name="Content Placeholder 2"/>
          <p:cNvSpPr>
            <a:spLocks noGrp="1"/>
          </p:cNvSpPr>
          <p:nvPr>
            <p:ph idx="1"/>
          </p:nvPr>
        </p:nvSpPr>
        <p:spPr/>
        <p:txBody>
          <a:bodyPr>
            <a:normAutofit/>
          </a:bodyPr>
          <a:lstStyle/>
          <a:p>
            <a:r>
              <a:rPr lang="en-US" sz="2800" dirty="0"/>
              <a:t>What are the areas of your life where you seem to lack direction? </a:t>
            </a:r>
            <a:endParaRPr lang="en-US" sz="2800" dirty="0" smtClean="0"/>
          </a:p>
          <a:p>
            <a:r>
              <a:rPr lang="en-US" sz="2800" dirty="0" smtClean="0"/>
              <a:t>Grab </a:t>
            </a:r>
            <a:r>
              <a:rPr lang="en-US" sz="2800" dirty="0"/>
              <a:t>some paper and start a list. It could be anything – just write it down. Clothing style, hair (style, color, length, …), job or career, friends, purchases, sales, or whatever it may be.</a:t>
            </a:r>
          </a:p>
        </p:txBody>
      </p:sp>
    </p:spTree>
    <p:extLst>
      <p:ext uri="{BB962C8B-B14F-4D97-AF65-F5344CB8AC3E}">
        <p14:creationId xmlns:p14="http://schemas.microsoft.com/office/powerpoint/2010/main" val="2505606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3</a:t>
            </a:r>
          </a:p>
        </p:txBody>
      </p:sp>
      <p:sp>
        <p:nvSpPr>
          <p:cNvPr id="3" name="Content Placeholder 2"/>
          <p:cNvSpPr>
            <a:spLocks noGrp="1"/>
          </p:cNvSpPr>
          <p:nvPr>
            <p:ph idx="1"/>
          </p:nvPr>
        </p:nvSpPr>
        <p:spPr/>
        <p:txBody>
          <a:bodyPr>
            <a:normAutofit fontScale="32500" lnSpcReduction="20000"/>
          </a:bodyPr>
          <a:lstStyle/>
          <a:p>
            <a:r>
              <a:rPr lang="en-US" sz="9600" dirty="0" smtClean="0"/>
              <a:t>Moving forward, </a:t>
            </a:r>
            <a:r>
              <a:rPr lang="en-US" sz="9600" dirty="0"/>
              <a:t>w</a:t>
            </a:r>
            <a:r>
              <a:rPr lang="en-US" sz="9600" dirty="0" smtClean="0"/>
              <a:t>hat </a:t>
            </a:r>
            <a:r>
              <a:rPr lang="en-US" sz="9600" dirty="0"/>
              <a:t>road will take me to a destination that I can’t specify?</a:t>
            </a:r>
          </a:p>
          <a:p>
            <a:r>
              <a:rPr lang="en-US" sz="9600" dirty="0"/>
              <a:t>As usual, most of life’s difficulties come down to preparation. </a:t>
            </a:r>
            <a:endParaRPr lang="en-US" sz="9600" dirty="0" smtClean="0"/>
          </a:p>
          <a:p>
            <a:r>
              <a:rPr lang="en-US" sz="9600" dirty="0" smtClean="0"/>
              <a:t>Too </a:t>
            </a:r>
            <a:r>
              <a:rPr lang="en-US" sz="9600" dirty="0"/>
              <a:t>little or too much, or just sitting there with “analysis paralysis” the result is the same. </a:t>
            </a:r>
            <a:endParaRPr lang="en-US" sz="9600" dirty="0" smtClean="0"/>
          </a:p>
          <a:p>
            <a:r>
              <a:rPr lang="en-US" sz="9600" dirty="0" smtClean="0"/>
              <a:t>You </a:t>
            </a:r>
            <a:r>
              <a:rPr lang="en-US" sz="9600" dirty="0"/>
              <a:t>don’t get what you want, you don’t go where you had hoped to end up</a:t>
            </a:r>
            <a:r>
              <a:rPr lang="en-US" sz="9600" dirty="0" smtClean="0"/>
              <a:t>.</a:t>
            </a:r>
            <a:endParaRPr lang="en-US" sz="9600" dirty="0"/>
          </a:p>
        </p:txBody>
      </p:sp>
    </p:spTree>
    <p:extLst>
      <p:ext uri="{BB962C8B-B14F-4D97-AF65-F5344CB8AC3E}">
        <p14:creationId xmlns:p14="http://schemas.microsoft.com/office/powerpoint/2010/main" val="968554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3</a:t>
            </a:r>
          </a:p>
        </p:txBody>
      </p:sp>
      <p:sp>
        <p:nvSpPr>
          <p:cNvPr id="3" name="Content Placeholder 2"/>
          <p:cNvSpPr>
            <a:spLocks noGrp="1"/>
          </p:cNvSpPr>
          <p:nvPr>
            <p:ph idx="1"/>
          </p:nvPr>
        </p:nvSpPr>
        <p:spPr>
          <a:xfrm>
            <a:off x="457200" y="2228003"/>
            <a:ext cx="8113744" cy="3944197"/>
          </a:xfrm>
        </p:spPr>
        <p:txBody>
          <a:bodyPr>
            <a:normAutofit fontScale="92500"/>
          </a:bodyPr>
          <a:lstStyle/>
          <a:p>
            <a:r>
              <a:rPr lang="en-US" sz="2800" dirty="0"/>
              <a:t>The first step is to get an idea of what you want to do. Select one of the areas you are lacking in direction. </a:t>
            </a:r>
          </a:p>
          <a:p>
            <a:r>
              <a:rPr lang="en-US" sz="2800" dirty="0" smtClean="0"/>
              <a:t>Pray ask God for direction &amp; </a:t>
            </a:r>
            <a:r>
              <a:rPr lang="en-US" sz="2800" dirty="0"/>
              <a:t>brainstorm some possible </a:t>
            </a:r>
            <a:r>
              <a:rPr lang="en-US" sz="2800" dirty="0" smtClean="0"/>
              <a:t>options. </a:t>
            </a:r>
            <a:r>
              <a:rPr lang="en-US" sz="2800" dirty="0"/>
              <a:t>Write them down. </a:t>
            </a:r>
            <a:endParaRPr lang="en-US" sz="2800" dirty="0" smtClean="0"/>
          </a:p>
          <a:p>
            <a:r>
              <a:rPr lang="en-US" sz="2800" dirty="0" smtClean="0"/>
              <a:t>Then </a:t>
            </a:r>
            <a:r>
              <a:rPr lang="en-US" sz="2800" dirty="0"/>
              <a:t>ask God to direct your steps as you consider each one and narrow the field down to just a few of the best and most appropriate possibilities as  God lays it on your heart.</a:t>
            </a:r>
          </a:p>
          <a:p>
            <a:endParaRPr lang="en-US" dirty="0"/>
          </a:p>
        </p:txBody>
      </p:sp>
    </p:spTree>
    <p:extLst>
      <p:ext uri="{BB962C8B-B14F-4D97-AF65-F5344CB8AC3E}">
        <p14:creationId xmlns:p14="http://schemas.microsoft.com/office/powerpoint/2010/main" val="2093296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a:xfrm>
            <a:off x="581192" y="2228003"/>
            <a:ext cx="7989752" cy="4172797"/>
          </a:xfrm>
        </p:spPr>
        <p:txBody>
          <a:bodyPr>
            <a:normAutofit fontScale="47500" lnSpcReduction="20000"/>
          </a:bodyPr>
          <a:lstStyle/>
          <a:p>
            <a:pPr marL="0" indent="0">
              <a:buNone/>
            </a:pPr>
            <a:r>
              <a:rPr lang="en-US" sz="5100" dirty="0"/>
              <a:t>"</a:t>
            </a:r>
            <a:r>
              <a:rPr lang="en-US" sz="5100" b="1" dirty="0"/>
              <a:t>What's holding you back from fulfilling your destiny </a:t>
            </a:r>
            <a:r>
              <a:rPr lang="en-US" sz="5100" b="1" dirty="0" smtClean="0"/>
              <a:t>or </a:t>
            </a:r>
            <a:r>
              <a:rPr lang="en-US" sz="5100" b="1" dirty="0"/>
              <a:t>calling/purpose in God? </a:t>
            </a:r>
          </a:p>
          <a:p>
            <a:r>
              <a:rPr lang="en-US" sz="5100" dirty="0" smtClean="0"/>
              <a:t>It's </a:t>
            </a:r>
            <a:r>
              <a:rPr lang="en-US" sz="5100" dirty="0"/>
              <a:t>important to understand that when God saved us from the destruction and </a:t>
            </a:r>
            <a:r>
              <a:rPr lang="en-US" sz="5100" dirty="0" smtClean="0"/>
              <a:t>sin that </a:t>
            </a:r>
            <a:r>
              <a:rPr lang="en-US" sz="5100" dirty="0"/>
              <a:t>we were all drowning in, </a:t>
            </a:r>
            <a:r>
              <a:rPr lang="en-US" sz="5100" b="1" dirty="0"/>
              <a:t>He saved us with a purpose</a:t>
            </a:r>
            <a:r>
              <a:rPr lang="en-US" sz="5100" dirty="0"/>
              <a:t>.</a:t>
            </a:r>
          </a:p>
          <a:p>
            <a:r>
              <a:rPr lang="en-US" sz="5100" dirty="0"/>
              <a:t>2 Timothy 1:9 who has saved us and called us with a </a:t>
            </a:r>
            <a:r>
              <a:rPr lang="en-US" sz="5100" b="1" dirty="0"/>
              <a:t>holy calling</a:t>
            </a:r>
            <a:r>
              <a:rPr lang="en-US" sz="5100" dirty="0"/>
              <a:t>, not </a:t>
            </a:r>
            <a:r>
              <a:rPr lang="en-US" sz="5100" dirty="0" smtClean="0"/>
              <a:t>according to </a:t>
            </a:r>
            <a:r>
              <a:rPr lang="en-US" sz="5100" dirty="0"/>
              <a:t>our works, but according to </a:t>
            </a:r>
            <a:r>
              <a:rPr lang="en-US" sz="5100" b="1" dirty="0"/>
              <a:t>His own purpose </a:t>
            </a:r>
            <a:r>
              <a:rPr lang="en-US" sz="5100" dirty="0"/>
              <a:t>and grace which was given to </a:t>
            </a:r>
            <a:r>
              <a:rPr lang="en-US" sz="5100" dirty="0" smtClean="0"/>
              <a:t>us in </a:t>
            </a:r>
            <a:r>
              <a:rPr lang="en-US" sz="5100" dirty="0"/>
              <a:t>Christ Jesus before time began,</a:t>
            </a:r>
          </a:p>
          <a:p>
            <a:r>
              <a:rPr lang="en-US" sz="5100" dirty="0" smtClean="0"/>
              <a:t>Prov</a:t>
            </a:r>
            <a:r>
              <a:rPr lang="en-US" sz="5100" dirty="0"/>
              <a:t>. 19:21-There are many plans in a man’s heart, Nevertheless the </a:t>
            </a:r>
            <a:r>
              <a:rPr lang="en-US" sz="5100" dirty="0" smtClean="0"/>
              <a:t>Lord’s counsel/purpose </a:t>
            </a:r>
            <a:r>
              <a:rPr lang="en-US" sz="5100" dirty="0"/>
              <a:t>–that will </a:t>
            </a:r>
            <a:r>
              <a:rPr lang="en-US" sz="5100" dirty="0" smtClean="0"/>
              <a:t>stand.</a:t>
            </a:r>
          </a:p>
          <a:p>
            <a:endParaRPr lang="en-US" dirty="0"/>
          </a:p>
        </p:txBody>
      </p:sp>
    </p:spTree>
    <p:extLst>
      <p:ext uri="{BB962C8B-B14F-4D97-AF65-F5344CB8AC3E}">
        <p14:creationId xmlns:p14="http://schemas.microsoft.com/office/powerpoint/2010/main" val="3468570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a:xfrm>
            <a:off x="461268" y="1770803"/>
            <a:ext cx="8229600" cy="4876800"/>
          </a:xfrm>
        </p:spPr>
        <p:txBody>
          <a:bodyPr>
            <a:noAutofit/>
          </a:bodyPr>
          <a:lstStyle/>
          <a:p>
            <a:r>
              <a:rPr lang="en-US" sz="2800" dirty="0"/>
              <a:t>I am convinced that our well being, our health, our financial provision and walking in the abundant life are all found on the path that leads to our destiny in God.</a:t>
            </a:r>
          </a:p>
          <a:p>
            <a:r>
              <a:rPr lang="en-US" sz="2800" dirty="0" smtClean="0"/>
              <a:t>In 2 Tim.  1:9-Paul </a:t>
            </a:r>
            <a:r>
              <a:rPr lang="en-US" sz="2800" dirty="0"/>
              <a:t>is </a:t>
            </a:r>
            <a:r>
              <a:rPr lang="en-US" sz="2800" dirty="0" smtClean="0"/>
              <a:t>encouraging us that </a:t>
            </a:r>
            <a:r>
              <a:rPr lang="en-US" sz="2800" dirty="0"/>
              <a:t>in the grace God </a:t>
            </a:r>
            <a:r>
              <a:rPr lang="en-US" sz="2800" dirty="0" smtClean="0"/>
              <a:t>He has </a:t>
            </a:r>
            <a:r>
              <a:rPr lang="en-US" sz="2800" dirty="0"/>
              <a:t>called us, with a</a:t>
            </a:r>
            <a:r>
              <a:rPr lang="en-US" sz="2800" dirty="0" smtClean="0"/>
              <a:t> </a:t>
            </a:r>
            <a:r>
              <a:rPr lang="en-US" sz="2800" dirty="0"/>
              <a:t>holy </a:t>
            </a:r>
            <a:r>
              <a:rPr lang="en-US" sz="2800" dirty="0" smtClean="0"/>
              <a:t>calling.</a:t>
            </a:r>
          </a:p>
          <a:p>
            <a:r>
              <a:rPr lang="en-US" sz="2800" dirty="0" smtClean="0"/>
              <a:t> </a:t>
            </a:r>
            <a:r>
              <a:rPr lang="en-US" sz="2800" dirty="0"/>
              <a:t>God didn't call </a:t>
            </a:r>
            <a:r>
              <a:rPr lang="en-US" sz="2800" dirty="0" smtClean="0"/>
              <a:t>us </a:t>
            </a:r>
            <a:r>
              <a:rPr lang="en-US" sz="2800" dirty="0"/>
              <a:t>because of </a:t>
            </a:r>
            <a:r>
              <a:rPr lang="en-US" sz="2800" dirty="0" smtClean="0"/>
              <a:t>our </a:t>
            </a:r>
            <a:r>
              <a:rPr lang="en-US" sz="2800" dirty="0"/>
              <a:t>works </a:t>
            </a:r>
            <a:r>
              <a:rPr lang="en-US" sz="2800" dirty="0" smtClean="0"/>
              <a:t>or </a:t>
            </a:r>
            <a:r>
              <a:rPr lang="en-US" sz="2800" dirty="0"/>
              <a:t>because </a:t>
            </a:r>
            <a:r>
              <a:rPr lang="en-US" sz="2800" dirty="0" smtClean="0"/>
              <a:t>we </a:t>
            </a:r>
            <a:r>
              <a:rPr lang="en-US" sz="2800" dirty="0"/>
              <a:t>were deserving or worthy of it, but just to accomplish His purposes of love and of grace which was given us in Christ before the world began. </a:t>
            </a:r>
            <a:endParaRPr lang="en-US" sz="2800" dirty="0" smtClean="0"/>
          </a:p>
        </p:txBody>
      </p:sp>
    </p:spTree>
    <p:extLst>
      <p:ext uri="{BB962C8B-B14F-4D97-AF65-F5344CB8AC3E}">
        <p14:creationId xmlns:p14="http://schemas.microsoft.com/office/powerpoint/2010/main" val="2208550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3</a:t>
            </a:r>
          </a:p>
        </p:txBody>
      </p:sp>
      <p:sp>
        <p:nvSpPr>
          <p:cNvPr id="3" name="Content Placeholder 2"/>
          <p:cNvSpPr>
            <a:spLocks noGrp="1"/>
          </p:cNvSpPr>
          <p:nvPr>
            <p:ph idx="1"/>
          </p:nvPr>
        </p:nvSpPr>
        <p:spPr/>
        <p:txBody>
          <a:bodyPr>
            <a:normAutofit/>
          </a:bodyPr>
          <a:lstStyle/>
          <a:p>
            <a:r>
              <a:rPr lang="en-US" sz="2400" dirty="0"/>
              <a:t>And so He said to Ephesus, "You've left your first love"(</a:t>
            </a:r>
            <a:r>
              <a:rPr lang="en-US" sz="2400" dirty="0">
                <a:hlinkClick r:id="rId2"/>
              </a:rPr>
              <a:t>Rev. 2:4</a:t>
            </a:r>
            <a:r>
              <a:rPr lang="en-US" sz="2400" dirty="0"/>
              <a:t>). You've got all these works, man, you got this whole thing </a:t>
            </a:r>
            <a:r>
              <a:rPr lang="en-US" sz="2400" dirty="0" smtClean="0"/>
              <a:t>going, </a:t>
            </a:r>
            <a:r>
              <a:rPr lang="en-US" sz="2400" dirty="0"/>
              <a:t>all kinds of works, but I have this against you, because you've left your first love. I don't want a legal relationship with you. I want a loving relationship with you. </a:t>
            </a:r>
          </a:p>
          <a:p>
            <a:r>
              <a:rPr lang="en-US" sz="2400" dirty="0" smtClean="0"/>
              <a:t>Ephesus had </a:t>
            </a:r>
            <a:r>
              <a:rPr lang="en-US" sz="2400" dirty="0"/>
              <a:t>come to a</a:t>
            </a:r>
            <a:r>
              <a:rPr lang="en-US" sz="2400" dirty="0" smtClean="0"/>
              <a:t> </a:t>
            </a:r>
            <a:r>
              <a:rPr lang="en-US" sz="2400" dirty="0"/>
              <a:t>place where their whole religion was based only on works and not a relationship with </a:t>
            </a:r>
            <a:r>
              <a:rPr lang="en-US" sz="2400" dirty="0" smtClean="0"/>
              <a:t>Christ. One major purpose in Christ </a:t>
            </a:r>
            <a:r>
              <a:rPr lang="en-US" sz="2400" dirty="0"/>
              <a:t>is to love Him first.</a:t>
            </a:r>
          </a:p>
        </p:txBody>
      </p:sp>
    </p:spTree>
    <p:extLst>
      <p:ext uri="{BB962C8B-B14F-4D97-AF65-F5344CB8AC3E}">
        <p14:creationId xmlns:p14="http://schemas.microsoft.com/office/powerpoint/2010/main" val="392309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rmAutofit/>
          </a:bodyPr>
          <a:lstStyle/>
          <a:p>
            <a:r>
              <a:rPr lang="en-US" sz="2400" dirty="0" smtClean="0"/>
              <a:t>What is our Purpose (the reason we were created)?; Our Destiny (our choice to do what only we are  able/called to do in this life)?</a:t>
            </a:r>
          </a:p>
          <a:p>
            <a:r>
              <a:rPr lang="en-US" sz="2400" dirty="0" smtClean="0"/>
              <a:t>The </a:t>
            </a:r>
            <a:r>
              <a:rPr lang="en-US" sz="2400" dirty="0"/>
              <a:t>Bible doesn't encourage us really to just maintain. </a:t>
            </a:r>
            <a:endParaRPr lang="en-US" sz="2400" dirty="0" smtClean="0"/>
          </a:p>
          <a:p>
            <a:r>
              <a:rPr lang="en-US" sz="2400" dirty="0" smtClean="0"/>
              <a:t>It </a:t>
            </a:r>
            <a:r>
              <a:rPr lang="en-US" sz="2400" dirty="0"/>
              <a:t>encourages us to grow, to develop, to add to our "faith virtue; and to virtue knowledge". To develop and experience the growth. </a:t>
            </a:r>
          </a:p>
        </p:txBody>
      </p:sp>
    </p:spTree>
    <p:extLst>
      <p:ext uri="{BB962C8B-B14F-4D97-AF65-F5344CB8AC3E}">
        <p14:creationId xmlns:p14="http://schemas.microsoft.com/office/powerpoint/2010/main" val="332043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rmAutofit/>
          </a:bodyPr>
          <a:lstStyle/>
          <a:p>
            <a:r>
              <a:rPr lang="en-US" sz="2800" dirty="0" smtClean="0"/>
              <a:t>Purpose in the Hebrew means:</a:t>
            </a:r>
          </a:p>
          <a:p>
            <a:r>
              <a:rPr lang="en-US" sz="2800" dirty="0" smtClean="0"/>
              <a:t>Original intent</a:t>
            </a:r>
          </a:p>
          <a:p>
            <a:r>
              <a:rPr lang="en-US" sz="2800" dirty="0" smtClean="0"/>
              <a:t>The original reason why something is created</a:t>
            </a:r>
          </a:p>
          <a:p>
            <a:r>
              <a:rPr lang="en-US" sz="2800" dirty="0" smtClean="0"/>
              <a:t>Why something exist is called it’s purpose</a:t>
            </a:r>
          </a:p>
          <a:p>
            <a:r>
              <a:rPr lang="en-US" sz="2800" dirty="0" smtClean="0"/>
              <a:t>God is more interested in His purpose than He is our plans.</a:t>
            </a:r>
            <a:endParaRPr lang="en-US" sz="2800" dirty="0"/>
          </a:p>
        </p:txBody>
      </p:sp>
    </p:spTree>
    <p:extLst>
      <p:ext uri="{BB962C8B-B14F-4D97-AF65-F5344CB8AC3E}">
        <p14:creationId xmlns:p14="http://schemas.microsoft.com/office/powerpoint/2010/main" val="3619625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Autofit/>
          </a:bodyPr>
          <a:lstStyle/>
          <a:p>
            <a:r>
              <a:rPr lang="en-US" sz="2400" b="1" u="sng" dirty="0" smtClean="0"/>
              <a:t>Destiny (what’s intended for us)</a:t>
            </a:r>
            <a:r>
              <a:rPr lang="en-US" sz="2400" dirty="0" smtClean="0"/>
              <a:t>-God </a:t>
            </a:r>
            <a:r>
              <a:rPr lang="en-US" sz="2400" dirty="0"/>
              <a:t>has given to us all things that pertain unto life and godliness, but </a:t>
            </a:r>
            <a:r>
              <a:rPr lang="en-US" sz="2400" dirty="0" smtClean="0"/>
              <a:t>these things </a:t>
            </a:r>
            <a:r>
              <a:rPr lang="en-US" sz="2400" dirty="0"/>
              <a:t>lie on the path that leads to our ultimate </a:t>
            </a:r>
            <a:r>
              <a:rPr lang="en-US" sz="2400" dirty="0" smtClean="0"/>
              <a:t>destiny </a:t>
            </a:r>
            <a:r>
              <a:rPr lang="en-US" sz="2400" dirty="0"/>
              <a:t>in God.</a:t>
            </a:r>
          </a:p>
          <a:p>
            <a:r>
              <a:rPr lang="en-US" sz="2400" dirty="0"/>
              <a:t>2 Peter 1:3-5 as His divine power has given to us all things that pertain to </a:t>
            </a:r>
            <a:r>
              <a:rPr lang="en-US" sz="2400" dirty="0" smtClean="0"/>
              <a:t>life and </a:t>
            </a:r>
            <a:r>
              <a:rPr lang="en-US" sz="2400" dirty="0"/>
              <a:t>godliness, through the knowledge of Him who called us by glory and virtue,</a:t>
            </a:r>
          </a:p>
          <a:p>
            <a:r>
              <a:rPr lang="en-US" sz="2400" dirty="0"/>
              <a:t>{4}by which have been given to us exceedingly great and precious promises, </a:t>
            </a:r>
            <a:r>
              <a:rPr lang="en-US" sz="2400" dirty="0" smtClean="0"/>
              <a:t>that through </a:t>
            </a:r>
            <a:r>
              <a:rPr lang="en-US" sz="2400" dirty="0"/>
              <a:t>these </a:t>
            </a:r>
            <a:r>
              <a:rPr lang="en-US" sz="2400" dirty="0" smtClean="0"/>
              <a:t>you </a:t>
            </a:r>
            <a:r>
              <a:rPr lang="en-US" sz="2400" dirty="0"/>
              <a:t>may be partakers of the divine nature, having escaped </a:t>
            </a:r>
            <a:r>
              <a:rPr lang="en-US" sz="2400" dirty="0" smtClean="0"/>
              <a:t>the corruption </a:t>
            </a:r>
            <a:r>
              <a:rPr lang="en-US" sz="2400" dirty="0"/>
              <a:t>that is in the world through lust. </a:t>
            </a:r>
            <a:endParaRPr lang="en-US" sz="2400" dirty="0" smtClean="0"/>
          </a:p>
        </p:txBody>
      </p:sp>
    </p:spTree>
    <p:extLst>
      <p:ext uri="{BB962C8B-B14F-4D97-AF65-F5344CB8AC3E}">
        <p14:creationId xmlns:p14="http://schemas.microsoft.com/office/powerpoint/2010/main" val="2818624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Autofit/>
          </a:bodyPr>
          <a:lstStyle/>
          <a:p>
            <a:r>
              <a:rPr lang="en-US" sz="2800" dirty="0"/>
              <a:t>{5}But also for this very reason, giving all diligence, add to your faith virtue, to virtue knowledge, to knowledge self control, to self control perseverance, to </a:t>
            </a:r>
            <a:r>
              <a:rPr lang="en-US" sz="2800" dirty="0" smtClean="0"/>
              <a:t>perseverance</a:t>
            </a:r>
            <a:r>
              <a:rPr lang="en-US" sz="2800" dirty="0"/>
              <a:t>, godliness, to godliness brotherly kindness  and to brotherly kindness love.</a:t>
            </a:r>
          </a:p>
          <a:p>
            <a:r>
              <a:rPr lang="en-US" sz="2800" dirty="0" smtClean="0"/>
              <a:t>{8} For if these things are yours and abound, you will neither be barren nor unfruitful in the knowledge of our Lord Jesus Christ.</a:t>
            </a:r>
            <a:endParaRPr lang="en-US" sz="2800" dirty="0"/>
          </a:p>
        </p:txBody>
      </p:sp>
    </p:spTree>
    <p:extLst>
      <p:ext uri="{BB962C8B-B14F-4D97-AF65-F5344CB8AC3E}">
        <p14:creationId xmlns:p14="http://schemas.microsoft.com/office/powerpoint/2010/main" val="895961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Autofit/>
          </a:bodyPr>
          <a:lstStyle/>
          <a:p>
            <a:r>
              <a:rPr lang="en-US" sz="2400" dirty="0" smtClean="0"/>
              <a:t>{9} For he who lacks these things is short-sighted, even to blindness, and has forgotten that he was cleansed from his old sins.</a:t>
            </a:r>
          </a:p>
          <a:p>
            <a:r>
              <a:rPr lang="en-US" sz="2400" dirty="0" smtClean="0"/>
              <a:t>{10} Therefore, brethren, be even more diligent to make your calling and election sure, for if you do these things you will never stumble.</a:t>
            </a:r>
          </a:p>
          <a:p>
            <a:r>
              <a:rPr lang="en-US" sz="2400" dirty="0" smtClean="0"/>
              <a:t>Without a vision, the people perish. “</a:t>
            </a:r>
            <a:r>
              <a:rPr lang="en-US" sz="2400" i="1" dirty="0" smtClean="0"/>
              <a:t>If </a:t>
            </a:r>
            <a:r>
              <a:rPr lang="en-US" sz="2400" i="1" dirty="0"/>
              <a:t>you don't know where you</a:t>
            </a:r>
            <a:r>
              <a:rPr lang="en-US" sz="2400" dirty="0"/>
              <a:t> are </a:t>
            </a:r>
            <a:r>
              <a:rPr lang="en-US" sz="2400" i="1" dirty="0"/>
              <a:t>going</a:t>
            </a:r>
            <a:r>
              <a:rPr lang="en-US" sz="2400" dirty="0"/>
              <a:t>, any road will get </a:t>
            </a:r>
            <a:r>
              <a:rPr lang="en-US" sz="2400" i="1" dirty="0"/>
              <a:t>you</a:t>
            </a:r>
            <a:r>
              <a:rPr lang="en-US" sz="2400" dirty="0"/>
              <a:t> there." - Lewis Carroll </a:t>
            </a:r>
            <a:r>
              <a:rPr lang="en-US" sz="2400" dirty="0" smtClean="0"/>
              <a:t>(Alice in Wonderland); </a:t>
            </a:r>
            <a:r>
              <a:rPr lang="en-US" sz="2400" dirty="0"/>
              <a:t>The two most important days in your life are the day you are born and the day you find out why. – </a:t>
            </a:r>
            <a:r>
              <a:rPr lang="en-US" sz="2400" dirty="0">
                <a:hlinkClick r:id="rId2" tooltip="Bio"/>
              </a:rPr>
              <a:t>Mark Twain</a:t>
            </a:r>
            <a:endParaRPr lang="en-US" sz="2400" dirty="0"/>
          </a:p>
        </p:txBody>
      </p:sp>
    </p:spTree>
    <p:extLst>
      <p:ext uri="{BB962C8B-B14F-4D97-AF65-F5344CB8AC3E}">
        <p14:creationId xmlns:p14="http://schemas.microsoft.com/office/powerpoint/2010/main" val="1445133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lstStyle/>
          <a:p>
            <a:r>
              <a:rPr lang="en-US" sz="2400" dirty="0"/>
              <a:t>And I would encourage you to look at your own </a:t>
            </a:r>
            <a:r>
              <a:rPr lang="en-US" sz="2400" dirty="0" smtClean="0"/>
              <a:t>life. Your purpose/Your destiny</a:t>
            </a:r>
          </a:p>
          <a:p>
            <a:r>
              <a:rPr lang="en-US" sz="2400" dirty="0" smtClean="0"/>
              <a:t>Where </a:t>
            </a:r>
            <a:r>
              <a:rPr lang="en-US" sz="2400" dirty="0"/>
              <a:t>are you standing? </a:t>
            </a:r>
            <a:endParaRPr lang="en-US" sz="2400" dirty="0" smtClean="0"/>
          </a:p>
          <a:p>
            <a:r>
              <a:rPr lang="en-US" sz="2400" dirty="0" smtClean="0"/>
              <a:t>Where </a:t>
            </a:r>
            <a:r>
              <a:rPr lang="en-US" sz="2400" dirty="0"/>
              <a:t>are you going? </a:t>
            </a:r>
            <a:endParaRPr lang="en-US" sz="2400" dirty="0" smtClean="0"/>
          </a:p>
          <a:p>
            <a:r>
              <a:rPr lang="en-US" sz="2400" dirty="0" smtClean="0"/>
              <a:t>What </a:t>
            </a:r>
            <a:r>
              <a:rPr lang="en-US" sz="2400" dirty="0"/>
              <a:t>are your spiritual goals? </a:t>
            </a:r>
          </a:p>
          <a:p>
            <a:endParaRPr lang="en-US" dirty="0"/>
          </a:p>
        </p:txBody>
      </p:sp>
    </p:spTree>
    <p:extLst>
      <p:ext uri="{BB962C8B-B14F-4D97-AF65-F5344CB8AC3E}">
        <p14:creationId xmlns:p14="http://schemas.microsoft.com/office/powerpoint/2010/main" val="4057157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a:xfrm>
            <a:off x="581192" y="2228003"/>
            <a:ext cx="7989752" cy="4248997"/>
          </a:xfrm>
        </p:spPr>
        <p:txBody>
          <a:bodyPr>
            <a:normAutofit fontScale="92500"/>
          </a:bodyPr>
          <a:lstStyle/>
          <a:p>
            <a:r>
              <a:rPr lang="en-US" sz="2400" dirty="0"/>
              <a:t>Are you growing? Are you developing in your spiritual walk in life? In looking back, have you progressed this past year? Have there been real spiritual gains made in your life? Or are you just sort of treading water? Running on a treadmill? Maintaining? </a:t>
            </a:r>
          </a:p>
          <a:p>
            <a:r>
              <a:rPr lang="en-US" sz="2400" dirty="0" smtClean="0"/>
              <a:t>Been </a:t>
            </a:r>
            <a:r>
              <a:rPr lang="en-US" sz="2400" dirty="0"/>
              <a:t>diligent, "adding to your </a:t>
            </a:r>
            <a:r>
              <a:rPr lang="en-US" sz="2400" dirty="0" smtClean="0"/>
              <a:t>faith….Your </a:t>
            </a:r>
            <a:r>
              <a:rPr lang="en-US" sz="2400" dirty="0"/>
              <a:t>life will begin to really bring forth fruit. </a:t>
            </a:r>
            <a:endParaRPr lang="en-US" sz="2400" dirty="0" smtClean="0"/>
          </a:p>
          <a:p>
            <a:r>
              <a:rPr lang="en-US" sz="2400" dirty="0" smtClean="0"/>
              <a:t>Make a decision to spend time with God in your personal walk.</a:t>
            </a:r>
          </a:p>
          <a:p>
            <a:r>
              <a:rPr lang="en-US" sz="2400" dirty="0" smtClean="0"/>
              <a:t>Your </a:t>
            </a:r>
            <a:r>
              <a:rPr lang="en-US" sz="2400" dirty="0"/>
              <a:t>life will be filled with the knowledge and the understanding of our Lord by which the grace and the love and the peace will be multiplied in your life. </a:t>
            </a:r>
          </a:p>
          <a:p>
            <a:endParaRPr lang="en-US" dirty="0"/>
          </a:p>
        </p:txBody>
      </p:sp>
    </p:spTree>
    <p:extLst>
      <p:ext uri="{BB962C8B-B14F-4D97-AF65-F5344CB8AC3E}">
        <p14:creationId xmlns:p14="http://schemas.microsoft.com/office/powerpoint/2010/main" val="2699818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a:t>Reference</a:t>
            </a:r>
          </a:p>
          <a:p>
            <a:r>
              <a:rPr lang="en-US" sz="2400" dirty="0"/>
              <a:t>Ben Birks-Purpose &amp; Destiny- Ken Birks, Pastor/Teacher</a:t>
            </a:r>
          </a:p>
        </p:txBody>
      </p:sp>
    </p:spTree>
    <p:extLst>
      <p:ext uri="{BB962C8B-B14F-4D97-AF65-F5344CB8AC3E}">
        <p14:creationId xmlns:p14="http://schemas.microsoft.com/office/powerpoint/2010/main" val="941674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Next Bible </a:t>
            </a:r>
            <a:r>
              <a:rPr lang="en-US" sz="2800" dirty="0" smtClean="0"/>
              <a:t>Study-7/22/15</a:t>
            </a:r>
            <a:endParaRPr lang="en-US" sz="2800" dirty="0" smtClean="0"/>
          </a:p>
          <a:p>
            <a:r>
              <a:rPr lang="en-US" sz="2800" dirty="0" smtClean="0"/>
              <a:t>Thoughts &amp; Intents of the Heart</a:t>
            </a:r>
          </a:p>
          <a:p>
            <a:r>
              <a:rPr lang="en-US" sz="2800" dirty="0" smtClean="0"/>
              <a:t>Scriptures: Heb. 4:12; Prov. 4:23; I Sam 16:7; Jer. 17:9-10</a:t>
            </a:r>
            <a:endParaRPr lang="en-US" sz="2800" dirty="0"/>
          </a:p>
        </p:txBody>
      </p:sp>
    </p:spTree>
    <p:extLst>
      <p:ext uri="{BB962C8B-B14F-4D97-AF65-F5344CB8AC3E}">
        <p14:creationId xmlns:p14="http://schemas.microsoft.com/office/powerpoint/2010/main" val="130031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Autofit/>
          </a:bodyPr>
          <a:lstStyle/>
          <a:p>
            <a:r>
              <a:rPr lang="en-US" sz="2800" dirty="0"/>
              <a:t>Destiny — </a:t>
            </a:r>
            <a:r>
              <a:rPr lang="en-US" sz="2800" i="1" dirty="0"/>
              <a:t>something to do in this life, something only you can </a:t>
            </a:r>
            <a:r>
              <a:rPr lang="en-US" sz="2800" i="1" dirty="0" smtClean="0"/>
              <a:t>do</a:t>
            </a:r>
            <a:r>
              <a:rPr lang="en-US" sz="2800" dirty="0" smtClean="0"/>
              <a:t>. Something intended for us. </a:t>
            </a:r>
            <a:endParaRPr lang="en-US" sz="2800" dirty="0"/>
          </a:p>
          <a:p>
            <a:r>
              <a:rPr lang="en-US" sz="2800" dirty="0"/>
              <a:t>Your life isn't an accident. You have a destiny, one that only you can </a:t>
            </a:r>
            <a:r>
              <a:rPr lang="en-US" sz="2800" dirty="0" smtClean="0"/>
              <a:t>complete. You have to make to choice to complete it. </a:t>
            </a:r>
            <a:endParaRPr lang="en-US" sz="2800" dirty="0"/>
          </a:p>
          <a:p>
            <a:r>
              <a:rPr lang="en-US" sz="2800" dirty="0" smtClean="0"/>
              <a:t>Before </a:t>
            </a:r>
            <a:r>
              <a:rPr lang="en-US" sz="2800" dirty="0"/>
              <a:t>you were born, God wired you with certain ambitions, desires, and drives to play a particular role in history — one that only you can play. </a:t>
            </a:r>
          </a:p>
        </p:txBody>
      </p:sp>
    </p:spTree>
    <p:extLst>
      <p:ext uri="{BB962C8B-B14F-4D97-AF65-F5344CB8AC3E}">
        <p14:creationId xmlns:p14="http://schemas.microsoft.com/office/powerpoint/2010/main" val="90191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rmAutofit/>
          </a:bodyPr>
          <a:lstStyle/>
          <a:p>
            <a:r>
              <a:rPr lang="en-US" sz="2400" b="1" i="1" u="sng" dirty="0"/>
              <a:t>Ephesians 1:11</a:t>
            </a:r>
            <a:r>
              <a:rPr lang="en-US" sz="2400" i="1" dirty="0"/>
              <a:t> In Him also we have obtained an inheritance, being predestined according to the purpose of Him who works all things according to the counsel of His will,</a:t>
            </a:r>
            <a:endParaRPr lang="en-US" sz="2400" dirty="0"/>
          </a:p>
          <a:p>
            <a:r>
              <a:rPr lang="en-US" sz="2400" b="1" i="1" u="sng" dirty="0"/>
              <a:t>2 Timothy 1:9</a:t>
            </a:r>
            <a:r>
              <a:rPr lang="en-US" sz="2400" i="1" dirty="0"/>
              <a:t> who has saved us and called us with a holy calling, not according to our works, but according to His own purpose and grace which was given to us in Christ Jesus before time began,</a:t>
            </a:r>
            <a:endParaRPr lang="en-US" sz="2400" dirty="0"/>
          </a:p>
          <a:p>
            <a:endParaRPr lang="en-US" dirty="0"/>
          </a:p>
        </p:txBody>
      </p:sp>
    </p:spTree>
    <p:extLst>
      <p:ext uri="{BB962C8B-B14F-4D97-AF65-F5344CB8AC3E}">
        <p14:creationId xmlns:p14="http://schemas.microsoft.com/office/powerpoint/2010/main" val="257369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Autofit/>
          </a:bodyPr>
          <a:lstStyle/>
          <a:p>
            <a:r>
              <a:rPr lang="en-US" sz="2800" dirty="0" smtClean="0"/>
              <a:t>It </a:t>
            </a:r>
            <a:r>
              <a:rPr lang="en-US" sz="2800" dirty="0"/>
              <a:t>is from faith to faith that we are led into the destiny that God has prepared for each one of us. </a:t>
            </a:r>
            <a:endParaRPr lang="en-US" sz="2800" dirty="0" smtClean="0"/>
          </a:p>
          <a:p>
            <a:endParaRPr lang="en-US" sz="2800" dirty="0" smtClean="0"/>
          </a:p>
          <a:p>
            <a:r>
              <a:rPr lang="en-US" sz="2800" dirty="0"/>
              <a:t>When we step out in faith and forcibly lay hold of what God has already apprehended for us, we are not only solidifying our faith, but we are adding to and capturing the measure of faith and vision that is already at work in our lives.</a:t>
            </a:r>
          </a:p>
        </p:txBody>
      </p:sp>
    </p:spTree>
    <p:extLst>
      <p:ext uri="{BB962C8B-B14F-4D97-AF65-F5344CB8AC3E}">
        <p14:creationId xmlns:p14="http://schemas.microsoft.com/office/powerpoint/2010/main" val="74328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a:xfrm>
            <a:off x="304800" y="2514600"/>
            <a:ext cx="7989752" cy="3630795"/>
          </a:xfrm>
        </p:spPr>
        <p:txBody>
          <a:bodyPr>
            <a:noAutofit/>
          </a:bodyPr>
          <a:lstStyle/>
          <a:p>
            <a:r>
              <a:rPr lang="en-US" sz="2400" dirty="0"/>
              <a:t>We are told in 2 Corinthians 13:5 to examine ourselves and see whether we are in the faith. What the apostle Paul is talking about is; are we walking the walk of faith of which we have been called to. </a:t>
            </a:r>
            <a:endParaRPr lang="en-US" sz="2400" dirty="0" smtClean="0"/>
          </a:p>
          <a:p>
            <a:r>
              <a:rPr lang="en-US" sz="2400" dirty="0" smtClean="0"/>
              <a:t>In </a:t>
            </a:r>
            <a:r>
              <a:rPr lang="en-US" sz="2400" dirty="0"/>
              <a:t>order for the faith of God to take root in our hearts in the right way it must be founded upon the path that God has established for our lives. </a:t>
            </a:r>
            <a:endParaRPr lang="en-US" sz="2400" dirty="0" smtClean="0"/>
          </a:p>
          <a:p>
            <a:r>
              <a:rPr lang="en-US" sz="2400" dirty="0" smtClean="0"/>
              <a:t>If </a:t>
            </a:r>
            <a:r>
              <a:rPr lang="en-US" sz="2400" dirty="0"/>
              <a:t>we are walking in a direction that is contrary to the will and purpose of God for our lives, our faith is useless. It will not produce the kind of results that God has intended for us. </a:t>
            </a:r>
          </a:p>
        </p:txBody>
      </p:sp>
    </p:spTree>
    <p:extLst>
      <p:ext uri="{BB962C8B-B14F-4D97-AF65-F5344CB8AC3E}">
        <p14:creationId xmlns:p14="http://schemas.microsoft.com/office/powerpoint/2010/main" val="353231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p:txBody>
          <a:bodyPr>
            <a:noAutofit/>
          </a:bodyPr>
          <a:lstStyle/>
          <a:p>
            <a:r>
              <a:rPr lang="en-US" sz="2800" dirty="0"/>
              <a:t>Fulfilling Your </a:t>
            </a:r>
            <a:r>
              <a:rPr lang="en-US" sz="2800" dirty="0" smtClean="0"/>
              <a:t>Destiny What's </a:t>
            </a:r>
            <a:r>
              <a:rPr lang="en-US" sz="2800" dirty="0"/>
              <a:t>Holding You Back?</a:t>
            </a:r>
          </a:p>
          <a:p>
            <a:r>
              <a:rPr lang="en-US" sz="2800" dirty="0" smtClean="0"/>
              <a:t>2 </a:t>
            </a:r>
            <a:r>
              <a:rPr lang="en-US" sz="2800" dirty="0"/>
              <a:t>Timothy 4:7-8. I have fought the good fight, I have </a:t>
            </a:r>
            <a:r>
              <a:rPr lang="en-US" sz="2800" b="1" dirty="0"/>
              <a:t>finished</a:t>
            </a:r>
            <a:r>
              <a:rPr lang="en-US" sz="2800" dirty="0"/>
              <a:t> the race, I </a:t>
            </a:r>
            <a:r>
              <a:rPr lang="en-US" sz="2800" dirty="0" smtClean="0"/>
              <a:t>have kept </a:t>
            </a:r>
            <a:r>
              <a:rPr lang="en-US" sz="2800" dirty="0"/>
              <a:t>the faith</a:t>
            </a:r>
            <a:r>
              <a:rPr lang="en-US" sz="2800" dirty="0" smtClean="0"/>
              <a:t>.</a:t>
            </a:r>
          </a:p>
          <a:p>
            <a:r>
              <a:rPr lang="en-US" sz="2800" dirty="0" smtClean="0"/>
              <a:t>{</a:t>
            </a:r>
            <a:r>
              <a:rPr lang="en-US" sz="2800" dirty="0"/>
              <a:t>8}Finally, there is laid up for me the crown of righteousness, </a:t>
            </a:r>
            <a:r>
              <a:rPr lang="en-US" sz="2800" dirty="0" smtClean="0"/>
              <a:t>which the </a:t>
            </a:r>
            <a:r>
              <a:rPr lang="en-US" sz="2800" dirty="0"/>
              <a:t>Lord, the righteous Judge, will give to me on that Day, </a:t>
            </a:r>
            <a:endParaRPr lang="en-US" sz="2800" dirty="0" smtClean="0"/>
          </a:p>
          <a:p>
            <a:r>
              <a:rPr lang="en-US" sz="2800" dirty="0" smtClean="0"/>
              <a:t>and </a:t>
            </a:r>
            <a:r>
              <a:rPr lang="en-US" sz="2800" dirty="0"/>
              <a:t>not to me only </a:t>
            </a:r>
            <a:r>
              <a:rPr lang="en-US" sz="2800" dirty="0" smtClean="0"/>
              <a:t>but also </a:t>
            </a:r>
            <a:r>
              <a:rPr lang="en-US" sz="2800" dirty="0"/>
              <a:t>to all who have loved His appearing.</a:t>
            </a:r>
          </a:p>
        </p:txBody>
      </p:sp>
    </p:spTree>
    <p:extLst>
      <p:ext uri="{BB962C8B-B14F-4D97-AF65-F5344CB8AC3E}">
        <p14:creationId xmlns:p14="http://schemas.microsoft.com/office/powerpoint/2010/main" val="305760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a:xfrm>
            <a:off x="304800" y="1371600"/>
            <a:ext cx="7989752" cy="3630795"/>
          </a:xfrm>
        </p:spPr>
        <p:txBody>
          <a:bodyPr>
            <a:normAutofit/>
          </a:bodyPr>
          <a:lstStyle/>
          <a:p>
            <a:r>
              <a:rPr lang="en-US" sz="2800" dirty="0"/>
              <a:t>Paul was able to say at the end of his life that he had finished the race, he </a:t>
            </a:r>
            <a:r>
              <a:rPr lang="en-US" sz="2800" dirty="0" smtClean="0"/>
              <a:t>had completed </a:t>
            </a:r>
            <a:r>
              <a:rPr lang="en-US" sz="2800" dirty="0"/>
              <a:t>and fulfilled the destiny that God had laid before him</a:t>
            </a:r>
            <a:r>
              <a:rPr lang="en-US" sz="2800" dirty="0" smtClean="0"/>
              <a:t>.</a:t>
            </a:r>
            <a:endParaRPr lang="en-US" sz="2800" dirty="0"/>
          </a:p>
        </p:txBody>
      </p:sp>
    </p:spTree>
    <p:extLst>
      <p:ext uri="{BB962C8B-B14F-4D97-AF65-F5344CB8AC3E}">
        <p14:creationId xmlns:p14="http://schemas.microsoft.com/office/powerpoint/2010/main" val="168324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Purpose &amp; Destiny pt. </a:t>
            </a:r>
            <a:r>
              <a:rPr lang="en-US" sz="3600" dirty="0" smtClean="0"/>
              <a:t>3</a:t>
            </a:r>
            <a:endParaRPr lang="en-US" sz="3600" dirty="0"/>
          </a:p>
        </p:txBody>
      </p:sp>
      <p:sp>
        <p:nvSpPr>
          <p:cNvPr id="3" name="Content Placeholder 2"/>
          <p:cNvSpPr>
            <a:spLocks noGrp="1"/>
          </p:cNvSpPr>
          <p:nvPr>
            <p:ph idx="1"/>
          </p:nvPr>
        </p:nvSpPr>
        <p:spPr>
          <a:xfrm>
            <a:off x="381000" y="1770803"/>
            <a:ext cx="7989752" cy="3630795"/>
          </a:xfrm>
        </p:spPr>
        <p:txBody>
          <a:bodyPr/>
          <a:lstStyle/>
          <a:p>
            <a:r>
              <a:rPr lang="en-US" sz="3200" dirty="0"/>
              <a:t>How many of us are going through life with the attitude that we have a destiny to fulfill? </a:t>
            </a:r>
            <a:endParaRPr lang="en-US" sz="3200" dirty="0" smtClean="0"/>
          </a:p>
          <a:p>
            <a:r>
              <a:rPr lang="en-US" sz="3200" dirty="0" smtClean="0"/>
              <a:t>How </a:t>
            </a:r>
            <a:r>
              <a:rPr lang="en-US" sz="3200" dirty="0"/>
              <a:t>many of us even </a:t>
            </a:r>
            <a:r>
              <a:rPr lang="en-US" sz="3200" dirty="0" smtClean="0"/>
              <a:t>care or ever thought about it?</a:t>
            </a:r>
            <a:endParaRPr lang="en-US" sz="3200" dirty="0"/>
          </a:p>
          <a:p>
            <a:endParaRPr lang="en-US" dirty="0"/>
          </a:p>
        </p:txBody>
      </p:sp>
    </p:spTree>
    <p:extLst>
      <p:ext uri="{BB962C8B-B14F-4D97-AF65-F5344CB8AC3E}">
        <p14:creationId xmlns:p14="http://schemas.microsoft.com/office/powerpoint/2010/main" val="318711029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192</TotalTime>
  <Words>1900</Words>
  <Application>Microsoft Office PowerPoint</Application>
  <PresentationFormat>On-screen Show (4:3)</PresentationFormat>
  <Paragraphs>102</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Gill Sans MT</vt:lpstr>
      <vt:lpstr>Wingdings 2</vt:lpstr>
      <vt:lpstr>Dividend</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Purpose &amp; Destiny pt. 3</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&amp; Destiny</dc:title>
  <dc:creator>vhanflstubbp</dc:creator>
  <cp:lastModifiedBy>AFCC</cp:lastModifiedBy>
  <cp:revision>19</cp:revision>
  <dcterms:created xsi:type="dcterms:W3CDTF">2015-05-19T15:11:37Z</dcterms:created>
  <dcterms:modified xsi:type="dcterms:W3CDTF">2015-07-15T22:53:23Z</dcterms:modified>
</cp:coreProperties>
</file>