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67" r:id="rId3"/>
    <p:sldId id="269" r:id="rId4"/>
    <p:sldId id="257" r:id="rId5"/>
    <p:sldId id="270" r:id="rId6"/>
    <p:sldId id="268" r:id="rId7"/>
    <p:sldId id="271" r:id="rId8"/>
    <p:sldId id="272" r:id="rId9"/>
    <p:sldId id="258" r:id="rId10"/>
    <p:sldId id="259" r:id="rId11"/>
    <p:sldId id="260" r:id="rId12"/>
    <p:sldId id="261" r:id="rId13"/>
    <p:sldId id="262" r:id="rId14"/>
    <p:sldId id="263" r:id="rId15"/>
    <p:sldId id="264" r:id="rId16"/>
    <p:sldId id="265" r:id="rId17"/>
    <p:sldId id="266"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22" autoAdjust="0"/>
    <p:restoredTop sz="94660"/>
  </p:normalViewPr>
  <p:slideViewPr>
    <p:cSldViewPr snapToGrid="0">
      <p:cViewPr varScale="1">
        <p:scale>
          <a:sx n="69" d="100"/>
          <a:sy n="69" d="100"/>
        </p:scale>
        <p:origin x="121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9144000" cy="2482850"/>
          </a:xfrm>
          <a:prstGeom prst="rect">
            <a:avLst/>
          </a:prstGeom>
        </p:spPr>
      </p:pic>
      <p:sp>
        <p:nvSpPr>
          <p:cNvPr id="2" name="Title 1"/>
          <p:cNvSpPr>
            <a:spLocks noGrp="1"/>
          </p:cNvSpPr>
          <p:nvPr>
            <p:ph type="ctrTitle"/>
          </p:nvPr>
        </p:nvSpPr>
        <p:spPr>
          <a:xfrm>
            <a:off x="1028700" y="1803405"/>
            <a:ext cx="7086600" cy="1825096"/>
          </a:xfrm>
        </p:spPr>
        <p:txBody>
          <a:bodyPr anchor="b">
            <a:normAutofit/>
          </a:bodyPr>
          <a:lstStyle>
            <a:lvl1pPr algn="l">
              <a:defRPr sz="4500"/>
            </a:lvl1pPr>
          </a:lstStyle>
          <a:p>
            <a:r>
              <a:rPr lang="en-US"/>
              <a:t>Click to edit Master title style</a:t>
            </a:r>
            <a:endParaRPr lang="en-US" dirty="0"/>
          </a:p>
        </p:txBody>
      </p:sp>
      <p:sp>
        <p:nvSpPr>
          <p:cNvPr id="3" name="Subtitle 2"/>
          <p:cNvSpPr>
            <a:spLocks noGrp="1"/>
          </p:cNvSpPr>
          <p:nvPr>
            <p:ph type="subTitle" idx="1"/>
          </p:nvPr>
        </p:nvSpPr>
        <p:spPr>
          <a:xfrm>
            <a:off x="1028700" y="3632201"/>
            <a:ext cx="7086600" cy="685800"/>
          </a:xfrm>
        </p:spPr>
        <p:txBody>
          <a:bodyPr>
            <a:normAutofit/>
          </a:bodyPr>
          <a:lstStyle>
            <a:lvl1pPr marL="0" indent="0" algn="l">
              <a:buNone/>
              <a:defRPr sz="15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932171" y="4314328"/>
            <a:ext cx="2183130" cy="374642"/>
          </a:xfrm>
        </p:spPr>
        <p:txBody>
          <a:bodyPr/>
          <a:lstStyle/>
          <a:p>
            <a:fld id="{FAB34CF3-6807-4F52-8E3C-5CF478B67C8C}" type="datetimeFigureOut">
              <a:rPr lang="en-US" smtClean="0"/>
              <a:t>2/13/2019</a:t>
            </a:fld>
            <a:endParaRPr lang="en-US" dirty="0"/>
          </a:p>
        </p:txBody>
      </p:sp>
      <p:sp>
        <p:nvSpPr>
          <p:cNvPr id="5" name="Footer Placeholder 4"/>
          <p:cNvSpPr>
            <a:spLocks noGrp="1"/>
          </p:cNvSpPr>
          <p:nvPr>
            <p:ph type="ftr" sz="quarter" idx="11"/>
          </p:nvPr>
        </p:nvSpPr>
        <p:spPr>
          <a:xfrm>
            <a:off x="1028700" y="4323846"/>
            <a:ext cx="4800600" cy="365125"/>
          </a:xfrm>
        </p:spPr>
        <p:txBody>
          <a:bodyPr/>
          <a:lstStyle/>
          <a:p>
            <a:endParaRPr lang="en-US" dirty="0"/>
          </a:p>
        </p:txBody>
      </p:sp>
      <p:sp>
        <p:nvSpPr>
          <p:cNvPr id="6" name="Slide Number Placeholder 5"/>
          <p:cNvSpPr>
            <a:spLocks noGrp="1"/>
          </p:cNvSpPr>
          <p:nvPr>
            <p:ph type="sldNum" sz="quarter" idx="12"/>
          </p:nvPr>
        </p:nvSpPr>
        <p:spPr>
          <a:xfrm>
            <a:off x="6057900" y="1430867"/>
            <a:ext cx="2057400" cy="365125"/>
          </a:xfrm>
        </p:spPr>
        <p:txBody>
          <a:bodyPr/>
          <a:lstStyle/>
          <a:p>
            <a:fld id="{5B762A71-D3B2-4119-84F6-C454DF37C0EA}" type="slidenum">
              <a:rPr lang="en-US" smtClean="0"/>
              <a:t>‹#›</a:t>
            </a:fld>
            <a:endParaRPr lang="en-US" dirty="0"/>
          </a:p>
        </p:txBody>
      </p:sp>
    </p:spTree>
    <p:extLst>
      <p:ext uri="{BB962C8B-B14F-4D97-AF65-F5344CB8AC3E}">
        <p14:creationId xmlns:p14="http://schemas.microsoft.com/office/powerpoint/2010/main" val="2783130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33" y="4697361"/>
            <a:ext cx="8116526" cy="819355"/>
          </a:xfrm>
        </p:spPr>
        <p:txBody>
          <a:bodyPr anchor="b"/>
          <a:lstStyle>
            <a:lvl1pPr algn="l">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1295" y="941440"/>
            <a:ext cx="8116380" cy="347816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514350" y="5516716"/>
            <a:ext cx="8115300" cy="701969"/>
          </a:xfrm>
        </p:spPr>
        <p:txBody>
          <a:bodyPr/>
          <a:lstStyle>
            <a:lvl1pPr marL="0" indent="0" algn="l">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AB34CF3-6807-4F52-8E3C-5CF478B67C8C}" type="datetimeFigureOut">
              <a:rPr lang="en-US" smtClean="0"/>
              <a:t>2/13/2019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762A71-D3B2-4119-84F6-C454DF37C0EA}" type="slidenum">
              <a:rPr lang="en-US" smtClean="0"/>
              <a:t>‹#›</a:t>
            </a:fld>
            <a:endParaRPr lang="en-US" dirty="0"/>
          </a:p>
        </p:txBody>
      </p:sp>
    </p:spTree>
    <p:extLst>
      <p:ext uri="{BB962C8B-B14F-4D97-AF65-F5344CB8AC3E}">
        <p14:creationId xmlns:p14="http://schemas.microsoft.com/office/powerpoint/2010/main" val="2668581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9144000" cy="2482850"/>
          </a:xfrm>
          <a:prstGeom prst="rect">
            <a:avLst/>
          </a:prstGeom>
        </p:spPr>
      </p:pic>
      <p:sp>
        <p:nvSpPr>
          <p:cNvPr id="2" name="Title 1"/>
          <p:cNvSpPr>
            <a:spLocks noGrp="1"/>
          </p:cNvSpPr>
          <p:nvPr>
            <p:ph type="title"/>
          </p:nvPr>
        </p:nvSpPr>
        <p:spPr>
          <a:xfrm>
            <a:off x="514350" y="753533"/>
            <a:ext cx="8115300" cy="2802467"/>
          </a:xfrm>
        </p:spPr>
        <p:txBody>
          <a:bodyPr anchor="ctr"/>
          <a:lstStyle>
            <a:lvl1pPr algn="l">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768350" y="3649134"/>
            <a:ext cx="7597887" cy="999067"/>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860839" y="381001"/>
            <a:ext cx="2183130" cy="365125"/>
          </a:xfrm>
        </p:spPr>
        <p:txBody>
          <a:bodyPr/>
          <a:lstStyle>
            <a:lvl1pPr algn="r">
              <a:defRPr/>
            </a:lvl1pPr>
          </a:lstStyle>
          <a:p>
            <a:fld id="{FAB34CF3-6807-4F52-8E3C-5CF478B67C8C}" type="datetimeFigureOut">
              <a:rPr lang="en-US" smtClean="0"/>
              <a:t>2/13/2019</a:t>
            </a:fld>
            <a:endParaRPr lang="en-US" dirty="0"/>
          </a:p>
        </p:txBody>
      </p:sp>
      <p:sp>
        <p:nvSpPr>
          <p:cNvPr id="6" name="Footer Placeholder 5"/>
          <p:cNvSpPr>
            <a:spLocks noGrp="1"/>
          </p:cNvSpPr>
          <p:nvPr>
            <p:ph type="ftr" sz="quarter" idx="11"/>
          </p:nvPr>
        </p:nvSpPr>
        <p:spPr>
          <a:xfrm>
            <a:off x="514350" y="379942"/>
            <a:ext cx="5243619" cy="365125"/>
          </a:xfrm>
        </p:spPr>
        <p:txBody>
          <a:bodyPr/>
          <a:lstStyle/>
          <a:p>
            <a:endParaRPr lang="en-US" dirty="0"/>
          </a:p>
        </p:txBody>
      </p:sp>
      <p:sp>
        <p:nvSpPr>
          <p:cNvPr id="7" name="Slide Number Placeholder 6"/>
          <p:cNvSpPr>
            <a:spLocks noGrp="1"/>
          </p:cNvSpPr>
          <p:nvPr>
            <p:ph type="sldNum" sz="quarter" idx="12"/>
          </p:nvPr>
        </p:nvSpPr>
        <p:spPr>
          <a:xfrm>
            <a:off x="8146839" y="381001"/>
            <a:ext cx="482811" cy="365125"/>
          </a:xfrm>
        </p:spPr>
        <p:txBody>
          <a:bodyPr/>
          <a:lstStyle/>
          <a:p>
            <a:fld id="{5B762A71-D3B2-4119-84F6-C454DF37C0EA}" type="slidenum">
              <a:rPr lang="en-US" smtClean="0"/>
              <a:t>‹#›</a:t>
            </a:fld>
            <a:endParaRPr lang="en-US" dirty="0"/>
          </a:p>
        </p:txBody>
      </p:sp>
    </p:spTree>
    <p:extLst>
      <p:ext uri="{BB962C8B-B14F-4D97-AF65-F5344CB8AC3E}">
        <p14:creationId xmlns:p14="http://schemas.microsoft.com/office/powerpoint/2010/main" val="41571789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9144000" cy="2482850"/>
          </a:xfrm>
          <a:prstGeom prst="rect">
            <a:avLst/>
          </a:prstGeom>
        </p:spPr>
      </p:pic>
      <p:sp>
        <p:nvSpPr>
          <p:cNvPr id="2" name="Title 1"/>
          <p:cNvSpPr>
            <a:spLocks noGrp="1"/>
          </p:cNvSpPr>
          <p:nvPr>
            <p:ph type="title"/>
          </p:nvPr>
        </p:nvSpPr>
        <p:spPr>
          <a:xfrm>
            <a:off x="768351" y="753534"/>
            <a:ext cx="7613650" cy="2604495"/>
          </a:xfrm>
        </p:spPr>
        <p:txBody>
          <a:bodyPr anchor="ctr"/>
          <a:lstStyle>
            <a:lvl1pPr algn="l">
              <a:defRPr sz="2400"/>
            </a:lvl1pPr>
          </a:lstStyle>
          <a:p>
            <a:r>
              <a:rPr lang="en-US"/>
              <a:t>Click to edit Master title style</a:t>
            </a:r>
            <a:endParaRPr lang="en-US" dirty="0"/>
          </a:p>
        </p:txBody>
      </p:sp>
      <p:sp>
        <p:nvSpPr>
          <p:cNvPr id="12" name="Text Placeholder 3"/>
          <p:cNvSpPr>
            <a:spLocks noGrp="1"/>
          </p:cNvSpPr>
          <p:nvPr>
            <p:ph type="body" sz="half" idx="13"/>
          </p:nvPr>
        </p:nvSpPr>
        <p:spPr>
          <a:xfrm>
            <a:off x="977899" y="3365557"/>
            <a:ext cx="7194552" cy="444443"/>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4" name="Text Placeholder 3"/>
          <p:cNvSpPr>
            <a:spLocks noGrp="1"/>
          </p:cNvSpPr>
          <p:nvPr>
            <p:ph type="body" sz="half" idx="2"/>
          </p:nvPr>
        </p:nvSpPr>
        <p:spPr>
          <a:xfrm>
            <a:off x="768351" y="3959863"/>
            <a:ext cx="7613650" cy="679871"/>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860839" y="381001"/>
            <a:ext cx="2183130" cy="365125"/>
          </a:xfrm>
        </p:spPr>
        <p:txBody>
          <a:bodyPr/>
          <a:lstStyle>
            <a:lvl1pPr algn="r">
              <a:defRPr/>
            </a:lvl1pPr>
          </a:lstStyle>
          <a:p>
            <a:fld id="{FAB34CF3-6807-4F52-8E3C-5CF478B67C8C}" type="datetimeFigureOut">
              <a:rPr lang="en-US" smtClean="0"/>
              <a:t>2/13/2019</a:t>
            </a:fld>
            <a:endParaRPr lang="en-US" dirty="0"/>
          </a:p>
        </p:txBody>
      </p:sp>
      <p:sp>
        <p:nvSpPr>
          <p:cNvPr id="6" name="Footer Placeholder 5"/>
          <p:cNvSpPr>
            <a:spLocks noGrp="1"/>
          </p:cNvSpPr>
          <p:nvPr>
            <p:ph type="ftr" sz="quarter" idx="11"/>
          </p:nvPr>
        </p:nvSpPr>
        <p:spPr>
          <a:xfrm>
            <a:off x="514350" y="379942"/>
            <a:ext cx="5243619" cy="365125"/>
          </a:xfrm>
        </p:spPr>
        <p:txBody>
          <a:bodyPr/>
          <a:lstStyle/>
          <a:p>
            <a:endParaRPr lang="en-US" dirty="0"/>
          </a:p>
        </p:txBody>
      </p:sp>
      <p:sp>
        <p:nvSpPr>
          <p:cNvPr id="7" name="Slide Number Placeholder 6"/>
          <p:cNvSpPr>
            <a:spLocks noGrp="1"/>
          </p:cNvSpPr>
          <p:nvPr>
            <p:ph type="sldNum" sz="quarter" idx="12"/>
          </p:nvPr>
        </p:nvSpPr>
        <p:spPr>
          <a:xfrm>
            <a:off x="8146839" y="381001"/>
            <a:ext cx="482811" cy="365125"/>
          </a:xfrm>
        </p:spPr>
        <p:txBody>
          <a:bodyPr/>
          <a:lstStyle/>
          <a:p>
            <a:fld id="{5B762A71-D3B2-4119-84F6-C454DF37C0EA}" type="slidenum">
              <a:rPr lang="en-US" smtClean="0"/>
              <a:t>‹#›</a:t>
            </a:fld>
            <a:endParaRPr lang="en-US" dirty="0"/>
          </a:p>
        </p:txBody>
      </p:sp>
      <p:sp>
        <p:nvSpPr>
          <p:cNvPr id="9" name="TextBox 8"/>
          <p:cNvSpPr txBox="1"/>
          <p:nvPr/>
        </p:nvSpPr>
        <p:spPr>
          <a:xfrm>
            <a:off x="357188" y="93345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8238173" y="270129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13315905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9144000" cy="2482850"/>
          </a:xfrm>
          <a:prstGeom prst="rect">
            <a:avLst/>
          </a:prstGeom>
        </p:spPr>
      </p:pic>
      <p:sp>
        <p:nvSpPr>
          <p:cNvPr id="2" name="Title 1"/>
          <p:cNvSpPr>
            <a:spLocks noGrp="1"/>
          </p:cNvSpPr>
          <p:nvPr>
            <p:ph type="title"/>
          </p:nvPr>
        </p:nvSpPr>
        <p:spPr>
          <a:xfrm>
            <a:off x="768371" y="1124702"/>
            <a:ext cx="7609640" cy="2511835"/>
          </a:xfrm>
        </p:spPr>
        <p:txBody>
          <a:bodyPr anchor="b"/>
          <a:lstStyle>
            <a:lvl1pPr algn="l">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768350" y="3648316"/>
            <a:ext cx="7608491" cy="999885"/>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860839" y="378884"/>
            <a:ext cx="2183130" cy="365125"/>
          </a:xfrm>
        </p:spPr>
        <p:txBody>
          <a:bodyPr/>
          <a:lstStyle>
            <a:lvl1pPr algn="r">
              <a:defRPr/>
            </a:lvl1pPr>
          </a:lstStyle>
          <a:p>
            <a:fld id="{FAB34CF3-6807-4F52-8E3C-5CF478B67C8C}" type="datetimeFigureOut">
              <a:rPr lang="en-US" smtClean="0"/>
              <a:t>2/13/2019</a:t>
            </a:fld>
            <a:endParaRPr lang="en-US" dirty="0"/>
          </a:p>
        </p:txBody>
      </p:sp>
      <p:sp>
        <p:nvSpPr>
          <p:cNvPr id="6" name="Footer Placeholder 5"/>
          <p:cNvSpPr>
            <a:spLocks noGrp="1"/>
          </p:cNvSpPr>
          <p:nvPr>
            <p:ph type="ftr" sz="quarter" idx="11"/>
          </p:nvPr>
        </p:nvSpPr>
        <p:spPr>
          <a:xfrm>
            <a:off x="514350" y="378884"/>
            <a:ext cx="5243619" cy="365125"/>
          </a:xfrm>
        </p:spPr>
        <p:txBody>
          <a:bodyPr/>
          <a:lstStyle/>
          <a:p>
            <a:endParaRPr lang="en-US" dirty="0"/>
          </a:p>
        </p:txBody>
      </p:sp>
      <p:sp>
        <p:nvSpPr>
          <p:cNvPr id="7" name="Slide Number Placeholder 6"/>
          <p:cNvSpPr>
            <a:spLocks noGrp="1"/>
          </p:cNvSpPr>
          <p:nvPr>
            <p:ph type="sldNum" sz="quarter" idx="12"/>
          </p:nvPr>
        </p:nvSpPr>
        <p:spPr>
          <a:xfrm>
            <a:off x="8146839" y="381001"/>
            <a:ext cx="482811" cy="365125"/>
          </a:xfrm>
        </p:spPr>
        <p:txBody>
          <a:bodyPr/>
          <a:lstStyle/>
          <a:p>
            <a:fld id="{5B762A71-D3B2-4119-84F6-C454DF37C0EA}" type="slidenum">
              <a:rPr lang="en-US" smtClean="0"/>
              <a:t>‹#›</a:t>
            </a:fld>
            <a:endParaRPr lang="en-US" dirty="0"/>
          </a:p>
        </p:txBody>
      </p:sp>
    </p:spTree>
    <p:extLst>
      <p:ext uri="{BB962C8B-B14F-4D97-AF65-F5344CB8AC3E}">
        <p14:creationId xmlns:p14="http://schemas.microsoft.com/office/powerpoint/2010/main" val="6718193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45794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514350" y="2202080"/>
            <a:ext cx="2592324" cy="617320"/>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Text Placeholder 3"/>
          <p:cNvSpPr>
            <a:spLocks noGrp="1"/>
          </p:cNvSpPr>
          <p:nvPr>
            <p:ph type="body" sz="half" idx="15"/>
          </p:nvPr>
        </p:nvSpPr>
        <p:spPr>
          <a:xfrm>
            <a:off x="514349" y="2904565"/>
            <a:ext cx="2592324" cy="331413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9" name="Text Placeholder 4"/>
          <p:cNvSpPr>
            <a:spLocks noGrp="1"/>
          </p:cNvSpPr>
          <p:nvPr>
            <p:ph type="body" sz="quarter" idx="3"/>
          </p:nvPr>
        </p:nvSpPr>
        <p:spPr>
          <a:xfrm>
            <a:off x="3276600" y="2201333"/>
            <a:ext cx="2592324" cy="626534"/>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10" name="Text Placeholder 3"/>
          <p:cNvSpPr>
            <a:spLocks noGrp="1"/>
          </p:cNvSpPr>
          <p:nvPr>
            <p:ph type="body" sz="half" idx="16"/>
          </p:nvPr>
        </p:nvSpPr>
        <p:spPr>
          <a:xfrm>
            <a:off x="3275144" y="2904067"/>
            <a:ext cx="2592324" cy="331461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11" name="Text Placeholder 4"/>
          <p:cNvSpPr>
            <a:spLocks noGrp="1"/>
          </p:cNvSpPr>
          <p:nvPr>
            <p:ph type="body" sz="quarter" idx="13"/>
          </p:nvPr>
        </p:nvSpPr>
        <p:spPr>
          <a:xfrm>
            <a:off x="6038850" y="2192866"/>
            <a:ext cx="2592324" cy="626534"/>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12" name="Text Placeholder 3"/>
          <p:cNvSpPr>
            <a:spLocks noGrp="1"/>
          </p:cNvSpPr>
          <p:nvPr>
            <p:ph type="body" sz="half" idx="17"/>
          </p:nvPr>
        </p:nvSpPr>
        <p:spPr>
          <a:xfrm>
            <a:off x="6038851" y="2904565"/>
            <a:ext cx="2592324" cy="331413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3" name="Date Placeholder 2"/>
          <p:cNvSpPr>
            <a:spLocks noGrp="1"/>
          </p:cNvSpPr>
          <p:nvPr>
            <p:ph type="dt" sz="half" idx="10"/>
          </p:nvPr>
        </p:nvSpPr>
        <p:spPr/>
        <p:txBody>
          <a:bodyPr/>
          <a:lstStyle/>
          <a:p>
            <a:fld id="{FAB34CF3-6807-4F52-8E3C-5CF478B67C8C}" type="datetimeFigureOut">
              <a:rPr lang="en-US" smtClean="0"/>
              <a:t>2/13/2019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B762A71-D3B2-4119-84F6-C454DF37C0EA}" type="slidenum">
              <a:rPr lang="en-US" smtClean="0"/>
              <a:t>‹#›</a:t>
            </a:fld>
            <a:endParaRPr lang="en-US" dirty="0"/>
          </a:p>
        </p:txBody>
      </p:sp>
    </p:spTree>
    <p:extLst>
      <p:ext uri="{BB962C8B-B14F-4D97-AF65-F5344CB8AC3E}">
        <p14:creationId xmlns:p14="http://schemas.microsoft.com/office/powerpoint/2010/main" val="4670785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1" y="762000"/>
            <a:ext cx="645794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16463" y="4191001"/>
            <a:ext cx="2588687" cy="682765"/>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0" name="Picture Placeholder 2"/>
          <p:cNvSpPr>
            <a:spLocks noGrp="1" noChangeAspect="1"/>
          </p:cNvSpPr>
          <p:nvPr>
            <p:ph type="pic" idx="15"/>
          </p:nvPr>
        </p:nvSpPr>
        <p:spPr>
          <a:xfrm>
            <a:off x="516463" y="2362200"/>
            <a:ext cx="258868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21" name="Text Placeholder 3"/>
          <p:cNvSpPr>
            <a:spLocks noGrp="1"/>
          </p:cNvSpPr>
          <p:nvPr>
            <p:ph type="body" sz="half" idx="18"/>
          </p:nvPr>
        </p:nvSpPr>
        <p:spPr>
          <a:xfrm>
            <a:off x="516463" y="4873765"/>
            <a:ext cx="2588687" cy="1344921"/>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22" name="Text Placeholder 4"/>
          <p:cNvSpPr>
            <a:spLocks noGrp="1"/>
          </p:cNvSpPr>
          <p:nvPr>
            <p:ph type="body" sz="quarter" idx="3"/>
          </p:nvPr>
        </p:nvSpPr>
        <p:spPr>
          <a:xfrm>
            <a:off x="3280698" y="4191001"/>
            <a:ext cx="2586701" cy="682765"/>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3" name="Picture Placeholder 2"/>
          <p:cNvSpPr>
            <a:spLocks noGrp="1" noChangeAspect="1"/>
          </p:cNvSpPr>
          <p:nvPr>
            <p:ph type="pic" idx="21"/>
          </p:nvPr>
        </p:nvSpPr>
        <p:spPr>
          <a:xfrm>
            <a:off x="3280697" y="2362200"/>
            <a:ext cx="258670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24" name="Text Placeholder 3"/>
          <p:cNvSpPr>
            <a:spLocks noGrp="1"/>
          </p:cNvSpPr>
          <p:nvPr>
            <p:ph type="body" sz="half" idx="19"/>
          </p:nvPr>
        </p:nvSpPr>
        <p:spPr>
          <a:xfrm>
            <a:off x="3280699" y="4873764"/>
            <a:ext cx="2586701" cy="1344921"/>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25" name="Text Placeholder 4"/>
          <p:cNvSpPr>
            <a:spLocks noGrp="1"/>
          </p:cNvSpPr>
          <p:nvPr>
            <p:ph type="body" sz="quarter" idx="13"/>
          </p:nvPr>
        </p:nvSpPr>
        <p:spPr>
          <a:xfrm>
            <a:off x="6037299" y="4191001"/>
            <a:ext cx="2592352" cy="682765"/>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6" name="Picture Placeholder 2"/>
          <p:cNvSpPr>
            <a:spLocks noGrp="1" noChangeAspect="1"/>
          </p:cNvSpPr>
          <p:nvPr>
            <p:ph type="pic" idx="22"/>
          </p:nvPr>
        </p:nvSpPr>
        <p:spPr>
          <a:xfrm>
            <a:off x="6037391" y="2362200"/>
            <a:ext cx="2585909"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27" name="Text Placeholder 3"/>
          <p:cNvSpPr>
            <a:spLocks noGrp="1"/>
          </p:cNvSpPr>
          <p:nvPr>
            <p:ph type="body" sz="half" idx="20"/>
          </p:nvPr>
        </p:nvSpPr>
        <p:spPr>
          <a:xfrm>
            <a:off x="6037299" y="4873762"/>
            <a:ext cx="2589334" cy="1344921"/>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3" name="Date Placeholder 2"/>
          <p:cNvSpPr>
            <a:spLocks noGrp="1"/>
          </p:cNvSpPr>
          <p:nvPr>
            <p:ph type="dt" sz="half" idx="10"/>
          </p:nvPr>
        </p:nvSpPr>
        <p:spPr/>
        <p:txBody>
          <a:bodyPr/>
          <a:lstStyle/>
          <a:p>
            <a:fld id="{FAB34CF3-6807-4F52-8E3C-5CF478B67C8C}" type="datetimeFigureOut">
              <a:rPr lang="en-US" smtClean="0"/>
              <a:t>2/13/2019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B762A71-D3B2-4119-84F6-C454DF37C0EA}" type="slidenum">
              <a:rPr lang="en-US" smtClean="0"/>
              <a:t>‹#›</a:t>
            </a:fld>
            <a:endParaRPr lang="en-US" dirty="0"/>
          </a:p>
        </p:txBody>
      </p:sp>
    </p:spTree>
    <p:extLst>
      <p:ext uri="{BB962C8B-B14F-4D97-AF65-F5344CB8AC3E}">
        <p14:creationId xmlns:p14="http://schemas.microsoft.com/office/powerpoint/2010/main" val="12565132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14350" y="2194560"/>
            <a:ext cx="81153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B34CF3-6807-4F52-8E3C-5CF478B67C8C}" type="datetimeFigureOut">
              <a:rPr lang="en-US" smtClean="0"/>
              <a:t>2/13/2019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762A71-D3B2-4119-84F6-C454DF37C0EA}" type="slidenum">
              <a:rPr lang="en-US" smtClean="0"/>
              <a:t>‹#›</a:t>
            </a:fld>
            <a:endParaRPr lang="en-US" dirty="0"/>
          </a:p>
        </p:txBody>
      </p:sp>
    </p:spTree>
    <p:extLst>
      <p:ext uri="{BB962C8B-B14F-4D97-AF65-F5344CB8AC3E}">
        <p14:creationId xmlns:p14="http://schemas.microsoft.com/office/powerpoint/2010/main" val="3341776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9144000" cy="2482850"/>
          </a:xfrm>
          <a:prstGeom prst="rect">
            <a:avLst/>
          </a:prstGeom>
        </p:spPr>
      </p:pic>
      <p:sp>
        <p:nvSpPr>
          <p:cNvPr id="2" name="Vertical Title 1"/>
          <p:cNvSpPr>
            <a:spLocks noGrp="1"/>
          </p:cNvSpPr>
          <p:nvPr>
            <p:ph type="title" orient="vert"/>
          </p:nvPr>
        </p:nvSpPr>
        <p:spPr>
          <a:xfrm>
            <a:off x="7086600" y="745067"/>
            <a:ext cx="154305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68350" y="745068"/>
            <a:ext cx="615315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860839" y="379942"/>
            <a:ext cx="2183130" cy="365125"/>
          </a:xfrm>
        </p:spPr>
        <p:txBody>
          <a:bodyPr/>
          <a:lstStyle>
            <a:lvl1pPr algn="r">
              <a:defRPr/>
            </a:lvl1pPr>
          </a:lstStyle>
          <a:p>
            <a:fld id="{FAB34CF3-6807-4F52-8E3C-5CF478B67C8C}" type="datetimeFigureOut">
              <a:rPr lang="en-US" smtClean="0"/>
              <a:t>2/13/2019</a:t>
            </a:fld>
            <a:endParaRPr lang="en-US" dirty="0"/>
          </a:p>
        </p:txBody>
      </p:sp>
      <p:sp>
        <p:nvSpPr>
          <p:cNvPr id="5" name="Footer Placeholder 4"/>
          <p:cNvSpPr>
            <a:spLocks noGrp="1"/>
          </p:cNvSpPr>
          <p:nvPr>
            <p:ph type="ftr" sz="quarter" idx="11"/>
          </p:nvPr>
        </p:nvSpPr>
        <p:spPr>
          <a:xfrm>
            <a:off x="514350" y="381001"/>
            <a:ext cx="5243619" cy="365125"/>
          </a:xfrm>
        </p:spPr>
        <p:txBody>
          <a:bodyPr/>
          <a:lstStyle/>
          <a:p>
            <a:endParaRPr lang="en-US" dirty="0"/>
          </a:p>
        </p:txBody>
      </p:sp>
      <p:sp>
        <p:nvSpPr>
          <p:cNvPr id="6" name="Slide Number Placeholder 5"/>
          <p:cNvSpPr>
            <a:spLocks noGrp="1"/>
          </p:cNvSpPr>
          <p:nvPr>
            <p:ph type="sldNum" sz="quarter" idx="12"/>
          </p:nvPr>
        </p:nvSpPr>
        <p:spPr>
          <a:xfrm>
            <a:off x="8146839" y="381001"/>
            <a:ext cx="482811" cy="365125"/>
          </a:xfrm>
        </p:spPr>
        <p:txBody>
          <a:bodyPr/>
          <a:lstStyle/>
          <a:p>
            <a:fld id="{5B762A71-D3B2-4119-84F6-C454DF37C0EA}" type="slidenum">
              <a:rPr lang="en-US" smtClean="0"/>
              <a:t>‹#›</a:t>
            </a:fld>
            <a:endParaRPr lang="en-US" dirty="0"/>
          </a:p>
        </p:txBody>
      </p:sp>
    </p:spTree>
    <p:extLst>
      <p:ext uri="{BB962C8B-B14F-4D97-AF65-F5344CB8AC3E}">
        <p14:creationId xmlns:p14="http://schemas.microsoft.com/office/powerpoint/2010/main" val="464633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B34CF3-6807-4F52-8E3C-5CF478B67C8C}" type="datetimeFigureOut">
              <a:rPr lang="en-US" smtClean="0"/>
              <a:t>2/13/2019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762A71-D3B2-4119-84F6-C454DF37C0EA}" type="slidenum">
              <a:rPr lang="en-US" smtClean="0"/>
              <a:t>‹#›</a:t>
            </a:fld>
            <a:endParaRPr lang="en-US" dirty="0"/>
          </a:p>
        </p:txBody>
      </p:sp>
    </p:spTree>
    <p:extLst>
      <p:ext uri="{BB962C8B-B14F-4D97-AF65-F5344CB8AC3E}">
        <p14:creationId xmlns:p14="http://schemas.microsoft.com/office/powerpoint/2010/main" val="1439733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9144000" cy="2482850"/>
          </a:xfrm>
          <a:prstGeom prst="rect">
            <a:avLst/>
          </a:prstGeom>
        </p:spPr>
      </p:pic>
      <p:sp>
        <p:nvSpPr>
          <p:cNvPr id="2" name="Title 1"/>
          <p:cNvSpPr>
            <a:spLocks noGrp="1"/>
          </p:cNvSpPr>
          <p:nvPr>
            <p:ph type="title"/>
          </p:nvPr>
        </p:nvSpPr>
        <p:spPr>
          <a:xfrm>
            <a:off x="514351" y="753534"/>
            <a:ext cx="8115299" cy="2801935"/>
          </a:xfrm>
        </p:spPr>
        <p:txBody>
          <a:bodyPr anchor="b">
            <a:normAutofit/>
          </a:bodyPr>
          <a:lstStyle>
            <a:lvl1pPr algn="r">
              <a:defRPr sz="3000"/>
            </a:lvl1pPr>
          </a:lstStyle>
          <a:p>
            <a:r>
              <a:rPr lang="en-US"/>
              <a:t>Click to edit Master title style</a:t>
            </a:r>
            <a:endParaRPr lang="en-US" dirty="0"/>
          </a:p>
        </p:txBody>
      </p:sp>
      <p:sp>
        <p:nvSpPr>
          <p:cNvPr id="3" name="Text Placeholder 2"/>
          <p:cNvSpPr>
            <a:spLocks noGrp="1"/>
          </p:cNvSpPr>
          <p:nvPr>
            <p:ph type="body" idx="1"/>
          </p:nvPr>
        </p:nvSpPr>
        <p:spPr>
          <a:xfrm>
            <a:off x="768350" y="3641726"/>
            <a:ext cx="7867650" cy="955675"/>
          </a:xfrm>
        </p:spPr>
        <p:txBody>
          <a:bodyPr>
            <a:normAutofit/>
          </a:bodyPr>
          <a:lstStyle>
            <a:lvl1pPr marL="0" indent="0" algn="r">
              <a:buNone/>
              <a:defRPr sz="165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860839" y="381001"/>
            <a:ext cx="2183130" cy="365125"/>
          </a:xfrm>
        </p:spPr>
        <p:txBody>
          <a:bodyPr/>
          <a:lstStyle>
            <a:lvl1pPr algn="r">
              <a:defRPr/>
            </a:lvl1pPr>
          </a:lstStyle>
          <a:p>
            <a:fld id="{FAB34CF3-6807-4F52-8E3C-5CF478B67C8C}" type="datetimeFigureOut">
              <a:rPr lang="en-US" smtClean="0"/>
              <a:t>2/13/2019</a:t>
            </a:fld>
            <a:endParaRPr lang="en-US" dirty="0"/>
          </a:p>
        </p:txBody>
      </p:sp>
      <p:sp>
        <p:nvSpPr>
          <p:cNvPr id="5" name="Footer Placeholder 4"/>
          <p:cNvSpPr>
            <a:spLocks noGrp="1"/>
          </p:cNvSpPr>
          <p:nvPr>
            <p:ph type="ftr" sz="quarter" idx="11"/>
          </p:nvPr>
        </p:nvSpPr>
        <p:spPr>
          <a:xfrm>
            <a:off x="514350" y="381002"/>
            <a:ext cx="5243619" cy="364065"/>
          </a:xfrm>
        </p:spPr>
        <p:txBody>
          <a:bodyPr/>
          <a:lstStyle/>
          <a:p>
            <a:endParaRPr lang="en-US" dirty="0"/>
          </a:p>
        </p:txBody>
      </p:sp>
      <p:sp>
        <p:nvSpPr>
          <p:cNvPr id="6" name="Slide Number Placeholder 5"/>
          <p:cNvSpPr>
            <a:spLocks noGrp="1"/>
          </p:cNvSpPr>
          <p:nvPr>
            <p:ph type="sldNum" sz="quarter" idx="12"/>
          </p:nvPr>
        </p:nvSpPr>
        <p:spPr>
          <a:xfrm>
            <a:off x="8146839" y="381001"/>
            <a:ext cx="482811" cy="365125"/>
          </a:xfrm>
        </p:spPr>
        <p:txBody>
          <a:bodyPr/>
          <a:lstStyle/>
          <a:p>
            <a:fld id="{5B762A71-D3B2-4119-84F6-C454DF37C0EA}" type="slidenum">
              <a:rPr lang="en-US" smtClean="0"/>
              <a:t>‹#›</a:t>
            </a:fld>
            <a:endParaRPr lang="en-US" dirty="0"/>
          </a:p>
        </p:txBody>
      </p:sp>
    </p:spTree>
    <p:extLst>
      <p:ext uri="{BB962C8B-B14F-4D97-AF65-F5344CB8AC3E}">
        <p14:creationId xmlns:p14="http://schemas.microsoft.com/office/powerpoint/2010/main" val="3135849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4350" y="2194560"/>
            <a:ext cx="40005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2194560"/>
            <a:ext cx="40005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AB34CF3-6807-4F52-8E3C-5CF478B67C8C}" type="datetimeFigureOut">
              <a:rPr lang="en-US" smtClean="0"/>
              <a:t>2/13/2019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762A71-D3B2-4119-84F6-C454DF37C0EA}" type="slidenum">
              <a:rPr lang="en-US" smtClean="0"/>
              <a:t>‹#›</a:t>
            </a:fld>
            <a:endParaRPr lang="en-US" dirty="0"/>
          </a:p>
        </p:txBody>
      </p:sp>
    </p:spTree>
    <p:extLst>
      <p:ext uri="{BB962C8B-B14F-4D97-AF65-F5344CB8AC3E}">
        <p14:creationId xmlns:p14="http://schemas.microsoft.com/office/powerpoint/2010/main" val="27624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45795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5807" y="2183802"/>
            <a:ext cx="3809993" cy="823912"/>
          </a:xfrm>
        </p:spPr>
        <p:txBody>
          <a:bodyPr anchor="b">
            <a:normAutofit/>
          </a:bodyPr>
          <a:lstStyle>
            <a:lvl1pPr marL="0" indent="0">
              <a:buNone/>
              <a:defRPr sz="21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514351" y="3132667"/>
            <a:ext cx="3983831"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00600" y="2183802"/>
            <a:ext cx="3829050" cy="823912"/>
          </a:xfrm>
        </p:spPr>
        <p:txBody>
          <a:bodyPr anchor="b">
            <a:normAutofit/>
          </a:bodyPr>
          <a:lstStyle>
            <a:lvl1pPr marL="0" indent="0">
              <a:buNone/>
              <a:defRPr sz="21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3132667"/>
            <a:ext cx="40005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AB34CF3-6807-4F52-8E3C-5CF478B67C8C}" type="datetimeFigureOut">
              <a:rPr lang="en-US" smtClean="0"/>
              <a:t>2/13/2019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B762A71-D3B2-4119-84F6-C454DF37C0EA}" type="slidenum">
              <a:rPr lang="en-US" smtClean="0"/>
              <a:t>‹#›</a:t>
            </a:fld>
            <a:endParaRPr lang="en-US" dirty="0"/>
          </a:p>
        </p:txBody>
      </p:sp>
    </p:spTree>
    <p:extLst>
      <p:ext uri="{BB962C8B-B14F-4D97-AF65-F5344CB8AC3E}">
        <p14:creationId xmlns:p14="http://schemas.microsoft.com/office/powerpoint/2010/main" val="4188321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AB34CF3-6807-4F52-8E3C-5CF478B67C8C}" type="datetimeFigureOut">
              <a:rPr lang="en-US" smtClean="0"/>
              <a:t>2/13/2019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B762A71-D3B2-4119-84F6-C454DF37C0EA}" type="slidenum">
              <a:rPr lang="en-US" smtClean="0"/>
              <a:t>‹#›</a:t>
            </a:fld>
            <a:endParaRPr lang="en-US" dirty="0"/>
          </a:p>
        </p:txBody>
      </p:sp>
    </p:spTree>
    <p:extLst>
      <p:ext uri="{BB962C8B-B14F-4D97-AF65-F5344CB8AC3E}">
        <p14:creationId xmlns:p14="http://schemas.microsoft.com/office/powerpoint/2010/main" val="3789010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B34CF3-6807-4F52-8E3C-5CF478B67C8C}" type="datetimeFigureOut">
              <a:rPr lang="en-US" smtClean="0"/>
              <a:t>2/13/2019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B762A71-D3B2-4119-84F6-C454DF37C0EA}" type="slidenum">
              <a:rPr lang="en-US" smtClean="0"/>
              <a:t>‹#›</a:t>
            </a:fld>
            <a:endParaRPr lang="en-US" dirty="0"/>
          </a:p>
        </p:txBody>
      </p:sp>
    </p:spTree>
    <p:extLst>
      <p:ext uri="{BB962C8B-B14F-4D97-AF65-F5344CB8AC3E}">
        <p14:creationId xmlns:p14="http://schemas.microsoft.com/office/powerpoint/2010/main" val="3101270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1524000"/>
            <a:ext cx="3086100" cy="1600200"/>
          </a:xfrm>
        </p:spPr>
        <p:txBody>
          <a:bodyPr anchor="b"/>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3746686" y="746760"/>
            <a:ext cx="4882964"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14350" y="3124200"/>
            <a:ext cx="3086100" cy="3094485"/>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AB34CF3-6807-4F52-8E3C-5CF478B67C8C}" type="datetimeFigureOut">
              <a:rPr lang="en-US" smtClean="0"/>
              <a:t>2/13/2019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762A71-D3B2-4119-84F6-C454DF37C0EA}" type="slidenum">
              <a:rPr lang="en-US" smtClean="0"/>
              <a:t>‹#›</a:t>
            </a:fld>
            <a:endParaRPr lang="en-US" dirty="0"/>
          </a:p>
        </p:txBody>
      </p:sp>
    </p:spTree>
    <p:extLst>
      <p:ext uri="{BB962C8B-B14F-4D97-AF65-F5344CB8AC3E}">
        <p14:creationId xmlns:p14="http://schemas.microsoft.com/office/powerpoint/2010/main" val="999138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1524000"/>
            <a:ext cx="5154930" cy="1600200"/>
          </a:xfrm>
        </p:spPr>
        <p:txBody>
          <a:bodyPr anchor="b"/>
          <a:lstStyle>
            <a:lvl1pPr algn="l">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895928" y="751242"/>
            <a:ext cx="2733722" cy="5467443"/>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514350" y="3124200"/>
            <a:ext cx="5154930" cy="3094485"/>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AB34CF3-6807-4F52-8E3C-5CF478B67C8C}" type="datetimeFigureOut">
              <a:rPr lang="en-US" smtClean="0"/>
              <a:t>2/13/2019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762A71-D3B2-4119-84F6-C454DF37C0EA}" type="slidenum">
              <a:rPr lang="en-US" smtClean="0"/>
              <a:t>‹#›</a:t>
            </a:fld>
            <a:endParaRPr lang="en-US" dirty="0"/>
          </a:p>
        </p:txBody>
      </p:sp>
    </p:spTree>
    <p:extLst>
      <p:ext uri="{BB962C8B-B14F-4D97-AF65-F5344CB8AC3E}">
        <p14:creationId xmlns:p14="http://schemas.microsoft.com/office/powerpoint/2010/main" val="1431769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441450"/>
          </a:xfrm>
          <a:prstGeom prst="rect">
            <a:avLst/>
          </a:prstGeom>
        </p:spPr>
      </p:pic>
      <p:sp>
        <p:nvSpPr>
          <p:cNvPr id="2" name="Title Placeholder 1"/>
          <p:cNvSpPr>
            <a:spLocks noGrp="1"/>
          </p:cNvSpPr>
          <p:nvPr>
            <p:ph type="title"/>
          </p:nvPr>
        </p:nvSpPr>
        <p:spPr>
          <a:xfrm>
            <a:off x="2171700" y="764373"/>
            <a:ext cx="645795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4350" y="2194561"/>
            <a:ext cx="81153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46520" y="6356351"/>
            <a:ext cx="2183130" cy="365125"/>
          </a:xfrm>
          <a:prstGeom prst="rect">
            <a:avLst/>
          </a:prstGeom>
        </p:spPr>
        <p:txBody>
          <a:bodyPr vert="horz" lIns="91440" tIns="45720" rIns="91440" bIns="45720" rtlCol="0" anchor="ctr"/>
          <a:lstStyle>
            <a:lvl1pPr algn="r">
              <a:defRPr sz="788">
                <a:solidFill>
                  <a:schemeClr val="tx1">
                    <a:tint val="75000"/>
                  </a:schemeClr>
                </a:solidFill>
              </a:defRPr>
            </a:lvl1pPr>
          </a:lstStyle>
          <a:p>
            <a:fld id="{FAB34CF3-6807-4F52-8E3C-5CF478B67C8C}" type="datetimeFigureOut">
              <a:rPr lang="en-US" smtClean="0"/>
              <a:t>2/13/2019</a:t>
            </a:fld>
            <a:endParaRPr lang="en-US" dirty="0"/>
          </a:p>
        </p:txBody>
      </p:sp>
      <p:sp>
        <p:nvSpPr>
          <p:cNvPr id="5" name="Footer Placeholder 4"/>
          <p:cNvSpPr>
            <a:spLocks noGrp="1"/>
          </p:cNvSpPr>
          <p:nvPr>
            <p:ph type="ftr" sz="quarter" idx="3"/>
          </p:nvPr>
        </p:nvSpPr>
        <p:spPr>
          <a:xfrm>
            <a:off x="514350" y="6355846"/>
            <a:ext cx="5829300" cy="365125"/>
          </a:xfrm>
          <a:prstGeom prst="rect">
            <a:avLst/>
          </a:prstGeom>
        </p:spPr>
        <p:txBody>
          <a:bodyPr vert="horz" lIns="91440" tIns="45720" rIns="91440" bIns="45720" rtlCol="0" anchor="ctr"/>
          <a:lstStyle>
            <a:lvl1pPr algn="l">
              <a:defRPr sz="78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72250" y="381001"/>
            <a:ext cx="2057400" cy="365125"/>
          </a:xfrm>
          <a:prstGeom prst="rect">
            <a:avLst/>
          </a:prstGeom>
        </p:spPr>
        <p:txBody>
          <a:bodyPr vert="horz" lIns="91440" tIns="45720" rIns="91440" bIns="45720" rtlCol="0" anchor="ctr"/>
          <a:lstStyle>
            <a:lvl1pPr algn="r">
              <a:defRPr sz="788">
                <a:solidFill>
                  <a:schemeClr val="tx1">
                    <a:tint val="75000"/>
                  </a:schemeClr>
                </a:solidFill>
              </a:defRPr>
            </a:lvl1pPr>
          </a:lstStyle>
          <a:p>
            <a:fld id="{5B762A71-D3B2-4119-84F6-C454DF37C0EA}" type="slidenum">
              <a:rPr lang="en-US" smtClean="0"/>
              <a:t>‹#›</a:t>
            </a:fld>
            <a:endParaRPr lang="en-US" dirty="0"/>
          </a:p>
        </p:txBody>
      </p:sp>
    </p:spTree>
    <p:extLst>
      <p:ext uri="{BB962C8B-B14F-4D97-AF65-F5344CB8AC3E}">
        <p14:creationId xmlns:p14="http://schemas.microsoft.com/office/powerpoint/2010/main" val="28308608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r" defTabSz="685800" rtl="0" eaLnBrk="1" latinLnBrk="0" hangingPunct="1">
        <a:lnSpc>
          <a:spcPct val="90000"/>
        </a:lnSpc>
        <a:spcBef>
          <a:spcPct val="0"/>
        </a:spcBef>
        <a:buNone/>
        <a:defRPr sz="3000" kern="1200" cap="all" baseline="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65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F3372-4ABA-489B-8BA7-60EEC924D219}"/>
              </a:ext>
            </a:extLst>
          </p:cNvPr>
          <p:cNvSpPr>
            <a:spLocks noGrp="1"/>
          </p:cNvSpPr>
          <p:nvPr>
            <p:ph type="ctrTitle"/>
          </p:nvPr>
        </p:nvSpPr>
        <p:spPr/>
        <p:txBody>
          <a:bodyPr/>
          <a:lstStyle/>
          <a:p>
            <a:r>
              <a:rPr lang="en-US" dirty="0"/>
              <a:t>Reconciliation</a:t>
            </a:r>
          </a:p>
        </p:txBody>
      </p:sp>
      <p:sp>
        <p:nvSpPr>
          <p:cNvPr id="3" name="Subtitle 2">
            <a:extLst>
              <a:ext uri="{FF2B5EF4-FFF2-40B4-BE49-F238E27FC236}">
                <a16:creationId xmlns:a16="http://schemas.microsoft.com/office/drawing/2014/main" id="{37CCB301-8572-4673-9999-38238F7424E4}"/>
              </a:ext>
            </a:extLst>
          </p:cNvPr>
          <p:cNvSpPr>
            <a:spLocks noGrp="1"/>
          </p:cNvSpPr>
          <p:nvPr>
            <p:ph type="subTitle" idx="1"/>
          </p:nvPr>
        </p:nvSpPr>
        <p:spPr>
          <a:xfrm>
            <a:off x="1028700" y="3581400"/>
            <a:ext cx="7086600" cy="1733550"/>
          </a:xfrm>
        </p:spPr>
        <p:txBody>
          <a:bodyPr>
            <a:normAutofit/>
          </a:bodyPr>
          <a:lstStyle/>
          <a:p>
            <a:r>
              <a:rPr lang="en-US" sz="2400" dirty="0"/>
              <a:t>Now all things are of God, who has reconciled us to Himself through Jesus Christ, and has given us  the ministry of reconciliation. II Corin. 5:18</a:t>
            </a:r>
          </a:p>
        </p:txBody>
      </p:sp>
    </p:spTree>
    <p:extLst>
      <p:ext uri="{BB962C8B-B14F-4D97-AF65-F5344CB8AC3E}">
        <p14:creationId xmlns:p14="http://schemas.microsoft.com/office/powerpoint/2010/main" val="31893217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5D03C-D529-463B-A7F6-0484A914A11F}"/>
              </a:ext>
            </a:extLst>
          </p:cNvPr>
          <p:cNvSpPr>
            <a:spLocks noGrp="1"/>
          </p:cNvSpPr>
          <p:nvPr>
            <p:ph type="title"/>
          </p:nvPr>
        </p:nvSpPr>
        <p:spPr/>
        <p:txBody>
          <a:bodyPr/>
          <a:lstStyle/>
          <a:p>
            <a:pPr algn="ctr"/>
            <a:r>
              <a:rPr lang="en-US" dirty="0"/>
              <a:t>Reconciliation</a:t>
            </a:r>
          </a:p>
        </p:txBody>
      </p:sp>
      <p:sp>
        <p:nvSpPr>
          <p:cNvPr id="3" name="Content Placeholder 2">
            <a:extLst>
              <a:ext uri="{FF2B5EF4-FFF2-40B4-BE49-F238E27FC236}">
                <a16:creationId xmlns:a16="http://schemas.microsoft.com/office/drawing/2014/main" id="{52B8C1C6-0A64-4CFB-80BA-10D59D4666F2}"/>
              </a:ext>
            </a:extLst>
          </p:cNvPr>
          <p:cNvSpPr>
            <a:spLocks noGrp="1"/>
          </p:cNvSpPr>
          <p:nvPr>
            <p:ph idx="1"/>
          </p:nvPr>
        </p:nvSpPr>
        <p:spPr>
          <a:xfrm>
            <a:off x="327991" y="2226469"/>
            <a:ext cx="8517835" cy="3381686"/>
          </a:xfrm>
        </p:spPr>
        <p:txBody>
          <a:bodyPr/>
          <a:lstStyle/>
          <a:p>
            <a:r>
              <a:rPr lang="en-US" sz="3300" dirty="0"/>
              <a:t>It is clear that Paul considered the need to reconcile as a mutual responsibility. </a:t>
            </a:r>
          </a:p>
          <a:p>
            <a:r>
              <a:rPr lang="en-US" sz="3300" dirty="0"/>
              <a:t>As they had once labored together in the work of the Gospel, Paul entreats these two sisters to labor together in the work of reconciliation. </a:t>
            </a:r>
            <a:br>
              <a:rPr lang="en-US" sz="3300" dirty="0"/>
            </a:br>
            <a:endParaRPr lang="en-US" sz="3300" dirty="0"/>
          </a:p>
          <a:p>
            <a:endParaRPr lang="en-US" dirty="0"/>
          </a:p>
        </p:txBody>
      </p:sp>
    </p:spTree>
    <p:extLst>
      <p:ext uri="{BB962C8B-B14F-4D97-AF65-F5344CB8AC3E}">
        <p14:creationId xmlns:p14="http://schemas.microsoft.com/office/powerpoint/2010/main" val="2383571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63C0D-F766-49D3-A737-0B4E90A695AC}"/>
              </a:ext>
            </a:extLst>
          </p:cNvPr>
          <p:cNvSpPr>
            <a:spLocks noGrp="1"/>
          </p:cNvSpPr>
          <p:nvPr>
            <p:ph type="title"/>
          </p:nvPr>
        </p:nvSpPr>
        <p:spPr/>
        <p:txBody>
          <a:bodyPr/>
          <a:lstStyle/>
          <a:p>
            <a:pPr algn="ctr"/>
            <a:r>
              <a:rPr lang="en-US" dirty="0"/>
              <a:t>Reconciliation</a:t>
            </a:r>
          </a:p>
        </p:txBody>
      </p:sp>
      <p:sp>
        <p:nvSpPr>
          <p:cNvPr id="3" name="Content Placeholder 2">
            <a:extLst>
              <a:ext uri="{FF2B5EF4-FFF2-40B4-BE49-F238E27FC236}">
                <a16:creationId xmlns:a16="http://schemas.microsoft.com/office/drawing/2014/main" id="{346351CC-D9E3-433B-BC56-201A1C16C782}"/>
              </a:ext>
            </a:extLst>
          </p:cNvPr>
          <p:cNvSpPr>
            <a:spLocks noGrp="1"/>
          </p:cNvSpPr>
          <p:nvPr>
            <p:ph idx="1"/>
          </p:nvPr>
        </p:nvSpPr>
        <p:spPr>
          <a:xfrm>
            <a:off x="417444" y="2226469"/>
            <a:ext cx="8097907" cy="3371747"/>
          </a:xfrm>
        </p:spPr>
        <p:txBody>
          <a:bodyPr>
            <a:normAutofit lnSpcReduction="10000"/>
          </a:bodyPr>
          <a:lstStyle/>
          <a:p>
            <a:r>
              <a:rPr lang="en-US" sz="3600" dirty="0"/>
              <a:t>In this case reconciliation demanded the intervention of a spiritual leader. </a:t>
            </a:r>
          </a:p>
          <a:p>
            <a:r>
              <a:rPr lang="en-US" sz="3600" dirty="0"/>
              <a:t>Apparently, the conflict between the two women had degenerated to the point the involvement of a third party was necessary.</a:t>
            </a:r>
          </a:p>
        </p:txBody>
      </p:sp>
    </p:spTree>
    <p:extLst>
      <p:ext uri="{BB962C8B-B14F-4D97-AF65-F5344CB8AC3E}">
        <p14:creationId xmlns:p14="http://schemas.microsoft.com/office/powerpoint/2010/main" val="2483776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8465C-5E4A-4C90-A893-36B5994F2F99}"/>
              </a:ext>
            </a:extLst>
          </p:cNvPr>
          <p:cNvSpPr>
            <a:spLocks noGrp="1"/>
          </p:cNvSpPr>
          <p:nvPr>
            <p:ph type="title"/>
          </p:nvPr>
        </p:nvSpPr>
        <p:spPr/>
        <p:txBody>
          <a:bodyPr/>
          <a:lstStyle/>
          <a:p>
            <a:pPr algn="ctr"/>
            <a:r>
              <a:rPr lang="en-US" dirty="0"/>
              <a:t>Reconciliation</a:t>
            </a:r>
          </a:p>
        </p:txBody>
      </p:sp>
      <p:sp>
        <p:nvSpPr>
          <p:cNvPr id="3" name="Content Placeholder 2">
            <a:extLst>
              <a:ext uri="{FF2B5EF4-FFF2-40B4-BE49-F238E27FC236}">
                <a16:creationId xmlns:a16="http://schemas.microsoft.com/office/drawing/2014/main" id="{C8B2BDC0-7382-441B-AE5A-7D1C065326EB}"/>
              </a:ext>
            </a:extLst>
          </p:cNvPr>
          <p:cNvSpPr>
            <a:spLocks noGrp="1"/>
          </p:cNvSpPr>
          <p:nvPr>
            <p:ph idx="1"/>
          </p:nvPr>
        </p:nvSpPr>
        <p:spPr>
          <a:xfrm>
            <a:off x="628650" y="2226469"/>
            <a:ext cx="8147603" cy="3263504"/>
          </a:xfrm>
        </p:spPr>
        <p:txBody>
          <a:bodyPr>
            <a:normAutofit fontScale="92500" lnSpcReduction="10000"/>
          </a:bodyPr>
          <a:lstStyle/>
          <a:p>
            <a:r>
              <a:rPr lang="en-US" sz="3300" dirty="0"/>
              <a:t>Paul’s request was most likely made to the pastor or one of the spiritual leaders over the church at Philippi. </a:t>
            </a:r>
          </a:p>
          <a:p>
            <a:r>
              <a:rPr lang="en-US" sz="3300" dirty="0"/>
              <a:t>Paul  understood the role of the spiritual leader in a church would certainly include the responsibility to preserve the bond of peace among believers under his charge.</a:t>
            </a:r>
          </a:p>
          <a:p>
            <a:endParaRPr lang="en-US" dirty="0"/>
          </a:p>
        </p:txBody>
      </p:sp>
    </p:spTree>
    <p:extLst>
      <p:ext uri="{BB962C8B-B14F-4D97-AF65-F5344CB8AC3E}">
        <p14:creationId xmlns:p14="http://schemas.microsoft.com/office/powerpoint/2010/main" val="1209956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94EA2-49CF-4A95-BD06-81DB2761D689}"/>
              </a:ext>
            </a:extLst>
          </p:cNvPr>
          <p:cNvSpPr>
            <a:spLocks noGrp="1"/>
          </p:cNvSpPr>
          <p:nvPr>
            <p:ph type="title"/>
          </p:nvPr>
        </p:nvSpPr>
        <p:spPr/>
        <p:txBody>
          <a:bodyPr/>
          <a:lstStyle/>
          <a:p>
            <a:pPr algn="ctr"/>
            <a:r>
              <a:rPr lang="en-US" dirty="0"/>
              <a:t>Reconciliation</a:t>
            </a:r>
          </a:p>
        </p:txBody>
      </p:sp>
      <p:sp>
        <p:nvSpPr>
          <p:cNvPr id="3" name="Content Placeholder 2">
            <a:extLst>
              <a:ext uri="{FF2B5EF4-FFF2-40B4-BE49-F238E27FC236}">
                <a16:creationId xmlns:a16="http://schemas.microsoft.com/office/drawing/2014/main" id="{698E53BC-317F-44DC-B3A7-B192D54073D4}"/>
              </a:ext>
            </a:extLst>
          </p:cNvPr>
          <p:cNvSpPr>
            <a:spLocks noGrp="1"/>
          </p:cNvSpPr>
          <p:nvPr>
            <p:ph idx="1"/>
          </p:nvPr>
        </p:nvSpPr>
        <p:spPr/>
        <p:txBody>
          <a:bodyPr/>
          <a:lstStyle/>
          <a:p>
            <a:r>
              <a:rPr lang="en-US" sz="3300" dirty="0"/>
              <a:t>Although Paul does not reveal the cause or nature of their division, it is obvious their conflict was well known to the assembly and had escalated to the point where public confrontation was needed</a:t>
            </a:r>
          </a:p>
          <a:p>
            <a:endParaRPr lang="en-US" dirty="0"/>
          </a:p>
        </p:txBody>
      </p:sp>
    </p:spTree>
    <p:extLst>
      <p:ext uri="{BB962C8B-B14F-4D97-AF65-F5344CB8AC3E}">
        <p14:creationId xmlns:p14="http://schemas.microsoft.com/office/powerpoint/2010/main" val="2161688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7975E-3121-4BFF-941F-F3AE9E86650E}"/>
              </a:ext>
            </a:extLst>
          </p:cNvPr>
          <p:cNvSpPr>
            <a:spLocks noGrp="1"/>
          </p:cNvSpPr>
          <p:nvPr>
            <p:ph type="title"/>
          </p:nvPr>
        </p:nvSpPr>
        <p:spPr/>
        <p:txBody>
          <a:bodyPr/>
          <a:lstStyle/>
          <a:p>
            <a:pPr algn="ctr"/>
            <a:r>
              <a:rPr lang="en-US" dirty="0"/>
              <a:t>Reconciliation</a:t>
            </a:r>
          </a:p>
        </p:txBody>
      </p:sp>
      <p:sp>
        <p:nvSpPr>
          <p:cNvPr id="3" name="Content Placeholder 2">
            <a:extLst>
              <a:ext uri="{FF2B5EF4-FFF2-40B4-BE49-F238E27FC236}">
                <a16:creationId xmlns:a16="http://schemas.microsoft.com/office/drawing/2014/main" id="{968889C7-5007-47C7-ABC2-619EE12B4954}"/>
              </a:ext>
            </a:extLst>
          </p:cNvPr>
          <p:cNvSpPr>
            <a:spLocks noGrp="1"/>
          </p:cNvSpPr>
          <p:nvPr>
            <p:ph idx="1"/>
          </p:nvPr>
        </p:nvSpPr>
        <p:spPr>
          <a:xfrm>
            <a:off x="437322" y="2226469"/>
            <a:ext cx="8378687" cy="3401564"/>
          </a:xfrm>
        </p:spPr>
        <p:txBody>
          <a:bodyPr>
            <a:normAutofit lnSpcReduction="10000"/>
          </a:bodyPr>
          <a:lstStyle/>
          <a:p>
            <a:r>
              <a:rPr lang="en-US" sz="2700" dirty="0"/>
              <a:t>Finally, it is interesting that the outcome of this situation is not recorded for us. The reasons are obvious. When this letter arrived at Philippi, the problem was still a present reality. </a:t>
            </a:r>
          </a:p>
          <a:p>
            <a:r>
              <a:rPr lang="en-US" sz="2700" dirty="0"/>
              <a:t>We have no way of knowing what the results were as there is no other mention of these women anywhere else in the New Testament, and there is no further correspondence to the church at Philippi. </a:t>
            </a:r>
          </a:p>
          <a:p>
            <a:endParaRPr lang="en-US" dirty="0"/>
          </a:p>
        </p:txBody>
      </p:sp>
    </p:spTree>
    <p:extLst>
      <p:ext uri="{BB962C8B-B14F-4D97-AF65-F5344CB8AC3E}">
        <p14:creationId xmlns:p14="http://schemas.microsoft.com/office/powerpoint/2010/main" val="23785914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3720B-F3A4-4B55-863B-6031B47CE9D6}"/>
              </a:ext>
            </a:extLst>
          </p:cNvPr>
          <p:cNvSpPr>
            <a:spLocks noGrp="1"/>
          </p:cNvSpPr>
          <p:nvPr>
            <p:ph type="title"/>
          </p:nvPr>
        </p:nvSpPr>
        <p:spPr/>
        <p:txBody>
          <a:bodyPr/>
          <a:lstStyle/>
          <a:p>
            <a:pPr algn="ctr"/>
            <a:r>
              <a:rPr lang="en-US" dirty="0"/>
              <a:t>Reconciliation</a:t>
            </a:r>
          </a:p>
        </p:txBody>
      </p:sp>
      <p:sp>
        <p:nvSpPr>
          <p:cNvPr id="3" name="Content Placeholder 2">
            <a:extLst>
              <a:ext uri="{FF2B5EF4-FFF2-40B4-BE49-F238E27FC236}">
                <a16:creationId xmlns:a16="http://schemas.microsoft.com/office/drawing/2014/main" id="{0AD3F4A4-B5B2-42C7-9E67-77206BAF192E}"/>
              </a:ext>
            </a:extLst>
          </p:cNvPr>
          <p:cNvSpPr>
            <a:spLocks noGrp="1"/>
          </p:cNvSpPr>
          <p:nvPr>
            <p:ph idx="1"/>
          </p:nvPr>
        </p:nvSpPr>
        <p:spPr/>
        <p:txBody>
          <a:bodyPr/>
          <a:lstStyle/>
          <a:p>
            <a:r>
              <a:rPr lang="en-US" dirty="0">
                <a:effectLst/>
              </a:rPr>
              <a:t> </a:t>
            </a:r>
            <a:r>
              <a:rPr lang="en-US" sz="3300" dirty="0"/>
              <a:t>All the reader can conclude is that God wanted us to focus on the vital importance of reconciling and resolving such breaches of unity rather than providing a specific way of doing so. Phil. 4:2</a:t>
            </a:r>
          </a:p>
          <a:p>
            <a:endParaRPr lang="en-US" dirty="0"/>
          </a:p>
        </p:txBody>
      </p:sp>
    </p:spTree>
    <p:extLst>
      <p:ext uri="{BB962C8B-B14F-4D97-AF65-F5344CB8AC3E}">
        <p14:creationId xmlns:p14="http://schemas.microsoft.com/office/powerpoint/2010/main" val="2000818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E8A71-4B47-4D0B-A472-F716633F1000}"/>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951B144F-323F-4C70-A676-7A0A6B334F06}"/>
              </a:ext>
            </a:extLst>
          </p:cNvPr>
          <p:cNvSpPr>
            <a:spLocks noGrp="1"/>
          </p:cNvSpPr>
          <p:nvPr>
            <p:ph idx="1"/>
          </p:nvPr>
        </p:nvSpPr>
        <p:spPr/>
        <p:txBody>
          <a:bodyPr/>
          <a:lstStyle/>
          <a:p>
            <a:r>
              <a:rPr lang="en-US" dirty="0"/>
              <a:t>Bible Study-TBA</a:t>
            </a:r>
          </a:p>
        </p:txBody>
      </p:sp>
    </p:spTree>
    <p:extLst>
      <p:ext uri="{BB962C8B-B14F-4D97-AF65-F5344CB8AC3E}">
        <p14:creationId xmlns:p14="http://schemas.microsoft.com/office/powerpoint/2010/main" val="27058147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2E951-1699-41C4-9FEC-9732E71AE9A8}"/>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B61A717E-6858-46F0-AB5A-3C8EC4FED900}"/>
              </a:ext>
            </a:extLst>
          </p:cNvPr>
          <p:cNvSpPr>
            <a:spLocks noGrp="1"/>
          </p:cNvSpPr>
          <p:nvPr>
            <p:ph idx="1"/>
          </p:nvPr>
        </p:nvSpPr>
        <p:spPr/>
        <p:txBody>
          <a:bodyPr/>
          <a:lstStyle/>
          <a:p>
            <a:pPr marL="0" indent="0">
              <a:buNone/>
            </a:pPr>
            <a:r>
              <a:rPr lang="en-US" b="1" dirty="0"/>
              <a:t>Resources</a:t>
            </a:r>
          </a:p>
          <a:p>
            <a:r>
              <a:rPr lang="en-US" dirty="0"/>
              <a:t>The Bond of Peace-Dr. John Hay</a:t>
            </a:r>
          </a:p>
        </p:txBody>
      </p:sp>
    </p:spTree>
    <p:extLst>
      <p:ext uri="{BB962C8B-B14F-4D97-AF65-F5344CB8AC3E}">
        <p14:creationId xmlns:p14="http://schemas.microsoft.com/office/powerpoint/2010/main" val="2880825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0667C-4677-4F7B-B51F-FD7DC80260E6}"/>
              </a:ext>
            </a:extLst>
          </p:cNvPr>
          <p:cNvSpPr>
            <a:spLocks noGrp="1"/>
          </p:cNvSpPr>
          <p:nvPr>
            <p:ph type="title"/>
          </p:nvPr>
        </p:nvSpPr>
        <p:spPr/>
        <p:txBody>
          <a:bodyPr/>
          <a:lstStyle/>
          <a:p>
            <a:pPr algn="ctr"/>
            <a:r>
              <a:rPr lang="en-US" dirty="0"/>
              <a:t>Reconciliation</a:t>
            </a:r>
          </a:p>
        </p:txBody>
      </p:sp>
      <p:sp>
        <p:nvSpPr>
          <p:cNvPr id="3" name="Content Placeholder 2">
            <a:extLst>
              <a:ext uri="{FF2B5EF4-FFF2-40B4-BE49-F238E27FC236}">
                <a16:creationId xmlns:a16="http://schemas.microsoft.com/office/drawing/2014/main" id="{F1EDAC8E-437A-418A-A5F0-C6DFAAA6102A}"/>
              </a:ext>
            </a:extLst>
          </p:cNvPr>
          <p:cNvSpPr>
            <a:spLocks noGrp="1"/>
          </p:cNvSpPr>
          <p:nvPr>
            <p:ph idx="1"/>
          </p:nvPr>
        </p:nvSpPr>
        <p:spPr/>
        <p:txBody>
          <a:bodyPr>
            <a:normAutofit/>
          </a:bodyPr>
          <a:lstStyle/>
          <a:p>
            <a:r>
              <a:rPr lang="en-US" sz="3000" dirty="0"/>
              <a:t>What does reconciliation mean?</a:t>
            </a:r>
          </a:p>
        </p:txBody>
      </p:sp>
    </p:spTree>
    <p:extLst>
      <p:ext uri="{BB962C8B-B14F-4D97-AF65-F5344CB8AC3E}">
        <p14:creationId xmlns:p14="http://schemas.microsoft.com/office/powerpoint/2010/main" val="3227257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DDBBC-356C-41FF-8F1E-C4C8C59B5804}"/>
              </a:ext>
            </a:extLst>
          </p:cNvPr>
          <p:cNvSpPr>
            <a:spLocks noGrp="1"/>
          </p:cNvSpPr>
          <p:nvPr>
            <p:ph type="title"/>
          </p:nvPr>
        </p:nvSpPr>
        <p:spPr/>
        <p:txBody>
          <a:bodyPr/>
          <a:lstStyle/>
          <a:p>
            <a:pPr algn="ctr"/>
            <a:r>
              <a:rPr lang="en-US" dirty="0"/>
              <a:t>Reconciliation</a:t>
            </a:r>
          </a:p>
        </p:txBody>
      </p:sp>
      <p:sp>
        <p:nvSpPr>
          <p:cNvPr id="3" name="Content Placeholder 2">
            <a:extLst>
              <a:ext uri="{FF2B5EF4-FFF2-40B4-BE49-F238E27FC236}">
                <a16:creationId xmlns:a16="http://schemas.microsoft.com/office/drawing/2014/main" id="{17B2BAA0-EEA5-4812-B3D9-5CFD1608598B}"/>
              </a:ext>
            </a:extLst>
          </p:cNvPr>
          <p:cNvSpPr>
            <a:spLocks noGrp="1"/>
          </p:cNvSpPr>
          <p:nvPr>
            <p:ph idx="1"/>
          </p:nvPr>
        </p:nvSpPr>
        <p:spPr>
          <a:xfrm>
            <a:off x="357809" y="2226469"/>
            <a:ext cx="8468139" cy="3381686"/>
          </a:xfrm>
        </p:spPr>
        <p:txBody>
          <a:bodyPr>
            <a:noAutofit/>
          </a:bodyPr>
          <a:lstStyle/>
          <a:p>
            <a:r>
              <a:rPr lang="en-US" sz="2700" dirty="0"/>
              <a:t>Reconciliation comes from the Greek family allasso (ajllavssw).</a:t>
            </a:r>
          </a:p>
          <a:p>
            <a:r>
              <a:rPr lang="en-US" sz="2700" dirty="0"/>
              <a:t>The common meaning is change or exchange.</a:t>
            </a:r>
          </a:p>
          <a:p>
            <a:r>
              <a:rPr lang="en-US" sz="2700" dirty="0"/>
              <a:t>Reconciliation involves a change in relationship between God and a person or between 2 or more people.</a:t>
            </a:r>
          </a:p>
          <a:p>
            <a:r>
              <a:rPr lang="en-US" sz="2700" dirty="0"/>
              <a:t>It assumes there has been a breakdown in a relationship, not there’s a change form a state of being enemies and broken to one of harmony and fellowship.</a:t>
            </a:r>
          </a:p>
        </p:txBody>
      </p:sp>
    </p:spTree>
    <p:extLst>
      <p:ext uri="{BB962C8B-B14F-4D97-AF65-F5344CB8AC3E}">
        <p14:creationId xmlns:p14="http://schemas.microsoft.com/office/powerpoint/2010/main" val="1457871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1BB54-5D14-49CF-98A8-6EE78BF00235}"/>
              </a:ext>
            </a:extLst>
          </p:cNvPr>
          <p:cNvSpPr>
            <a:spLocks noGrp="1"/>
          </p:cNvSpPr>
          <p:nvPr>
            <p:ph type="title"/>
          </p:nvPr>
        </p:nvSpPr>
        <p:spPr/>
        <p:txBody>
          <a:bodyPr/>
          <a:lstStyle/>
          <a:p>
            <a:pPr algn="ctr"/>
            <a:r>
              <a:rPr lang="en-US" dirty="0"/>
              <a:t>Reconciliation</a:t>
            </a:r>
          </a:p>
        </p:txBody>
      </p:sp>
      <p:sp>
        <p:nvSpPr>
          <p:cNvPr id="3" name="Content Placeholder 2">
            <a:extLst>
              <a:ext uri="{FF2B5EF4-FFF2-40B4-BE49-F238E27FC236}">
                <a16:creationId xmlns:a16="http://schemas.microsoft.com/office/drawing/2014/main" id="{224995F6-BC97-4CA6-B23D-526C9913D7BF}"/>
              </a:ext>
            </a:extLst>
          </p:cNvPr>
          <p:cNvSpPr>
            <a:spLocks noGrp="1"/>
          </p:cNvSpPr>
          <p:nvPr>
            <p:ph idx="1"/>
          </p:nvPr>
        </p:nvSpPr>
        <p:spPr/>
        <p:txBody>
          <a:bodyPr/>
          <a:lstStyle/>
          <a:p>
            <a:r>
              <a:rPr lang="en-US" sz="2700" dirty="0"/>
              <a:t>What are some ways we can work on reconciling differences among one another when issues occur?</a:t>
            </a:r>
          </a:p>
          <a:p>
            <a:endParaRPr lang="en-US" dirty="0"/>
          </a:p>
        </p:txBody>
      </p:sp>
    </p:spTree>
    <p:extLst>
      <p:ext uri="{BB962C8B-B14F-4D97-AF65-F5344CB8AC3E}">
        <p14:creationId xmlns:p14="http://schemas.microsoft.com/office/powerpoint/2010/main" val="4163251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B45FF-71C7-4147-AC46-D2A648890FFC}"/>
              </a:ext>
            </a:extLst>
          </p:cNvPr>
          <p:cNvSpPr>
            <a:spLocks noGrp="1"/>
          </p:cNvSpPr>
          <p:nvPr>
            <p:ph type="title"/>
          </p:nvPr>
        </p:nvSpPr>
        <p:spPr/>
        <p:txBody>
          <a:bodyPr/>
          <a:lstStyle/>
          <a:p>
            <a:pPr algn="ctr"/>
            <a:r>
              <a:rPr lang="en-US" dirty="0"/>
              <a:t>Reconciliation</a:t>
            </a:r>
          </a:p>
        </p:txBody>
      </p:sp>
      <p:sp>
        <p:nvSpPr>
          <p:cNvPr id="3" name="Content Placeholder 2">
            <a:extLst>
              <a:ext uri="{FF2B5EF4-FFF2-40B4-BE49-F238E27FC236}">
                <a16:creationId xmlns:a16="http://schemas.microsoft.com/office/drawing/2014/main" id="{ABAAFCAB-B852-4A00-B17A-0AF104545FCC}"/>
              </a:ext>
            </a:extLst>
          </p:cNvPr>
          <p:cNvSpPr>
            <a:spLocks noGrp="1"/>
          </p:cNvSpPr>
          <p:nvPr>
            <p:ph idx="1"/>
          </p:nvPr>
        </p:nvSpPr>
        <p:spPr>
          <a:xfrm>
            <a:off x="427383" y="2226469"/>
            <a:ext cx="8368748" cy="3461199"/>
          </a:xfrm>
        </p:spPr>
        <p:txBody>
          <a:bodyPr>
            <a:normAutofit lnSpcReduction="10000"/>
          </a:bodyPr>
          <a:lstStyle/>
          <a:p>
            <a:r>
              <a:rPr lang="en-US" sz="2400" dirty="0"/>
              <a:t>We are no longer enemies of Christ because we were reconciled to God through the death of His son, Jesus-who knew no sin.</a:t>
            </a:r>
          </a:p>
          <a:p>
            <a:r>
              <a:rPr lang="en-US" sz="2400" dirty="0"/>
              <a:t>Through the blood of Christ shed on Calvary and repentance we are redeemed-delivered from sin. We can have a relationship with God our Father through Jesus’ sacrifice.</a:t>
            </a:r>
          </a:p>
          <a:p>
            <a:r>
              <a:rPr lang="en-US" sz="2400" dirty="0"/>
              <a:t>Some times it will take us sacrificing our point or opinions to gain our relationships back with our sisters and/or brothers.</a:t>
            </a:r>
          </a:p>
        </p:txBody>
      </p:sp>
    </p:spTree>
    <p:extLst>
      <p:ext uri="{BB962C8B-B14F-4D97-AF65-F5344CB8AC3E}">
        <p14:creationId xmlns:p14="http://schemas.microsoft.com/office/powerpoint/2010/main" val="3187484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6D6EB-7639-42C3-97B4-899E4D946FFA}"/>
              </a:ext>
            </a:extLst>
          </p:cNvPr>
          <p:cNvSpPr>
            <a:spLocks noGrp="1"/>
          </p:cNvSpPr>
          <p:nvPr>
            <p:ph type="title"/>
          </p:nvPr>
        </p:nvSpPr>
        <p:spPr/>
        <p:txBody>
          <a:bodyPr/>
          <a:lstStyle/>
          <a:p>
            <a:pPr algn="ctr"/>
            <a:r>
              <a:rPr lang="en-US" dirty="0"/>
              <a:t>Reconciliation</a:t>
            </a:r>
          </a:p>
        </p:txBody>
      </p:sp>
      <p:sp>
        <p:nvSpPr>
          <p:cNvPr id="3" name="Content Placeholder 2">
            <a:extLst>
              <a:ext uri="{FF2B5EF4-FFF2-40B4-BE49-F238E27FC236}">
                <a16:creationId xmlns:a16="http://schemas.microsoft.com/office/drawing/2014/main" id="{F68AAE24-80DE-49A7-9B97-98EC10FC6F1C}"/>
              </a:ext>
            </a:extLst>
          </p:cNvPr>
          <p:cNvSpPr>
            <a:spLocks noGrp="1"/>
          </p:cNvSpPr>
          <p:nvPr>
            <p:ph idx="1"/>
          </p:nvPr>
        </p:nvSpPr>
        <p:spPr>
          <a:xfrm>
            <a:off x="417444" y="2226469"/>
            <a:ext cx="8408504" cy="3371747"/>
          </a:xfrm>
        </p:spPr>
        <p:txBody>
          <a:bodyPr>
            <a:normAutofit fontScale="92500" lnSpcReduction="10000"/>
          </a:bodyPr>
          <a:lstStyle/>
          <a:p>
            <a:pPr marL="0" indent="0">
              <a:buNone/>
            </a:pPr>
            <a:r>
              <a:rPr lang="en-US" sz="3000" b="1" dirty="0"/>
              <a:t>5 R’s of Reconciliation</a:t>
            </a:r>
          </a:p>
          <a:p>
            <a:r>
              <a:rPr lang="en-US" sz="3000" b="1" dirty="0"/>
              <a:t>Reestablish </a:t>
            </a:r>
            <a:r>
              <a:rPr lang="en-US" sz="3000" dirty="0"/>
              <a:t>a relationship</a:t>
            </a:r>
          </a:p>
          <a:p>
            <a:r>
              <a:rPr lang="en-US" sz="3000" b="1" dirty="0"/>
              <a:t>Resolve</a:t>
            </a:r>
            <a:r>
              <a:rPr lang="en-US" sz="3000" dirty="0"/>
              <a:t> conflicts/differences</a:t>
            </a:r>
          </a:p>
          <a:p>
            <a:r>
              <a:rPr lang="en-US" sz="3000" b="1" dirty="0"/>
              <a:t>Resign</a:t>
            </a:r>
            <a:r>
              <a:rPr lang="en-US" sz="3000" dirty="0"/>
              <a:t>, accept another persons situation or position</a:t>
            </a:r>
          </a:p>
          <a:p>
            <a:r>
              <a:rPr lang="en-US" sz="3000" b="1" dirty="0"/>
              <a:t>Reunite</a:t>
            </a:r>
            <a:r>
              <a:rPr lang="en-US" sz="3000" dirty="0"/>
              <a:t>, harmonize and make peace before each other</a:t>
            </a:r>
          </a:p>
          <a:p>
            <a:r>
              <a:rPr lang="en-US" sz="3000" b="1" dirty="0"/>
              <a:t>Restore</a:t>
            </a:r>
            <a:r>
              <a:rPr lang="en-US" sz="3000" dirty="0"/>
              <a:t> communion, relationship with another</a:t>
            </a:r>
          </a:p>
          <a:p>
            <a:endParaRPr lang="en-US" dirty="0"/>
          </a:p>
        </p:txBody>
      </p:sp>
    </p:spTree>
    <p:extLst>
      <p:ext uri="{BB962C8B-B14F-4D97-AF65-F5344CB8AC3E}">
        <p14:creationId xmlns:p14="http://schemas.microsoft.com/office/powerpoint/2010/main" val="2347849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2345F-716F-4CEB-A8D2-24DF841D4B33}"/>
              </a:ext>
            </a:extLst>
          </p:cNvPr>
          <p:cNvSpPr>
            <a:spLocks noGrp="1"/>
          </p:cNvSpPr>
          <p:nvPr>
            <p:ph type="title"/>
          </p:nvPr>
        </p:nvSpPr>
        <p:spPr/>
        <p:txBody>
          <a:bodyPr/>
          <a:lstStyle/>
          <a:p>
            <a:pPr algn="ctr"/>
            <a:r>
              <a:rPr lang="en-US" dirty="0"/>
              <a:t>Reconciliation</a:t>
            </a:r>
          </a:p>
        </p:txBody>
      </p:sp>
      <p:sp>
        <p:nvSpPr>
          <p:cNvPr id="3" name="Content Placeholder 2">
            <a:extLst>
              <a:ext uri="{FF2B5EF4-FFF2-40B4-BE49-F238E27FC236}">
                <a16:creationId xmlns:a16="http://schemas.microsoft.com/office/drawing/2014/main" id="{F4A51B8C-41AC-46BC-9B63-D6AE34F67893}"/>
              </a:ext>
            </a:extLst>
          </p:cNvPr>
          <p:cNvSpPr>
            <a:spLocks noGrp="1"/>
          </p:cNvSpPr>
          <p:nvPr>
            <p:ph idx="1"/>
          </p:nvPr>
        </p:nvSpPr>
        <p:spPr>
          <a:xfrm>
            <a:off x="357808" y="2226469"/>
            <a:ext cx="8517835" cy="3411503"/>
          </a:xfrm>
        </p:spPr>
        <p:txBody>
          <a:bodyPr>
            <a:normAutofit lnSpcReduction="10000"/>
          </a:bodyPr>
          <a:lstStyle/>
          <a:p>
            <a:r>
              <a:rPr lang="en-US" sz="2400" dirty="0"/>
              <a:t>Reconciliation is something done by the one who offers it; it is not just something that happens to the estranged people</a:t>
            </a:r>
          </a:p>
          <a:p>
            <a:r>
              <a:rPr lang="en-US" sz="2400" dirty="0"/>
              <a:t>If a person is about to offer a gift at the altar and remembers that he has something against his brother, should leave his gift and be reconciled first to his brother than come and offer his gift. </a:t>
            </a:r>
          </a:p>
          <a:p>
            <a:r>
              <a:rPr lang="en-US" sz="2400" dirty="0"/>
              <a:t>It’s the cross of Christ and His blood that reconciles us all. No one is a stranger-we all members of one body-from the same household of faith.</a:t>
            </a:r>
          </a:p>
          <a:p>
            <a:endParaRPr lang="en-US" dirty="0"/>
          </a:p>
        </p:txBody>
      </p:sp>
    </p:spTree>
    <p:extLst>
      <p:ext uri="{BB962C8B-B14F-4D97-AF65-F5344CB8AC3E}">
        <p14:creationId xmlns:p14="http://schemas.microsoft.com/office/powerpoint/2010/main" val="1901148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AD615-45FF-4F4B-A7D1-A741CB179F53}"/>
              </a:ext>
            </a:extLst>
          </p:cNvPr>
          <p:cNvSpPr>
            <a:spLocks noGrp="1"/>
          </p:cNvSpPr>
          <p:nvPr>
            <p:ph type="title"/>
          </p:nvPr>
        </p:nvSpPr>
        <p:spPr/>
        <p:txBody>
          <a:bodyPr/>
          <a:lstStyle/>
          <a:p>
            <a:pPr algn="ctr"/>
            <a:r>
              <a:rPr lang="en-US" dirty="0"/>
              <a:t>Reconciliation</a:t>
            </a:r>
          </a:p>
        </p:txBody>
      </p:sp>
      <p:sp>
        <p:nvSpPr>
          <p:cNvPr id="3" name="Content Placeholder 2">
            <a:extLst>
              <a:ext uri="{FF2B5EF4-FFF2-40B4-BE49-F238E27FC236}">
                <a16:creationId xmlns:a16="http://schemas.microsoft.com/office/drawing/2014/main" id="{830D59A2-D3D7-4EEB-8734-5CCB5DE6F6FC}"/>
              </a:ext>
            </a:extLst>
          </p:cNvPr>
          <p:cNvSpPr>
            <a:spLocks noGrp="1"/>
          </p:cNvSpPr>
          <p:nvPr>
            <p:ph idx="1"/>
          </p:nvPr>
        </p:nvSpPr>
        <p:spPr>
          <a:xfrm>
            <a:off x="407504" y="2125266"/>
            <a:ext cx="8468139" cy="3592219"/>
          </a:xfrm>
        </p:spPr>
        <p:txBody>
          <a:bodyPr>
            <a:noAutofit/>
          </a:bodyPr>
          <a:lstStyle/>
          <a:p>
            <a:pPr marL="0" indent="0">
              <a:buNone/>
            </a:pPr>
            <a:r>
              <a:rPr lang="en-US" sz="2400" dirty="0"/>
              <a:t>II Corinthians 5:19-20-</a:t>
            </a:r>
          </a:p>
          <a:p>
            <a:r>
              <a:rPr lang="en-US" sz="2400" dirty="0"/>
              <a:t>… God was in Christ reconciling with world to Himself, not imputing (charging) their trespasses (wrongs) to them, and has committed to us the word of reconciliation (to settle quarrels/to make friendly again)</a:t>
            </a:r>
          </a:p>
          <a:p>
            <a:r>
              <a:rPr lang="en-US" sz="2400" dirty="0"/>
              <a:t>Now then, we are ambassadors for Christ, as though God were pleading through us; we implore (beg) you on Christ behalf to be reconciled to God. </a:t>
            </a:r>
          </a:p>
          <a:p>
            <a:r>
              <a:rPr lang="en-US" sz="2400" dirty="0"/>
              <a:t>And we need to be reconciled to each other whenever there is a break in relationships.</a:t>
            </a:r>
          </a:p>
        </p:txBody>
      </p:sp>
    </p:spTree>
    <p:extLst>
      <p:ext uri="{BB962C8B-B14F-4D97-AF65-F5344CB8AC3E}">
        <p14:creationId xmlns:p14="http://schemas.microsoft.com/office/powerpoint/2010/main" val="2496539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1FACF-4ADE-441A-8BA0-BA55C1A23544}"/>
              </a:ext>
            </a:extLst>
          </p:cNvPr>
          <p:cNvSpPr>
            <a:spLocks noGrp="1"/>
          </p:cNvSpPr>
          <p:nvPr>
            <p:ph type="title"/>
          </p:nvPr>
        </p:nvSpPr>
        <p:spPr/>
        <p:txBody>
          <a:bodyPr/>
          <a:lstStyle/>
          <a:p>
            <a:pPr algn="ctr"/>
            <a:r>
              <a:rPr lang="en-US" dirty="0"/>
              <a:t>Reconciliation</a:t>
            </a:r>
          </a:p>
        </p:txBody>
      </p:sp>
      <p:sp>
        <p:nvSpPr>
          <p:cNvPr id="3" name="Content Placeholder 2">
            <a:extLst>
              <a:ext uri="{FF2B5EF4-FFF2-40B4-BE49-F238E27FC236}">
                <a16:creationId xmlns:a16="http://schemas.microsoft.com/office/drawing/2014/main" id="{40B88F02-213A-40B9-B55C-C26BD63D0647}"/>
              </a:ext>
            </a:extLst>
          </p:cNvPr>
          <p:cNvSpPr>
            <a:spLocks noGrp="1"/>
          </p:cNvSpPr>
          <p:nvPr>
            <p:ph idx="1"/>
          </p:nvPr>
        </p:nvSpPr>
        <p:spPr>
          <a:xfrm>
            <a:off x="437322" y="2226469"/>
            <a:ext cx="8358809" cy="3411503"/>
          </a:xfrm>
        </p:spPr>
        <p:txBody>
          <a:bodyPr>
            <a:normAutofit fontScale="92500"/>
          </a:bodyPr>
          <a:lstStyle/>
          <a:p>
            <a:r>
              <a:rPr lang="en-US" sz="3000" dirty="0"/>
              <a:t> Phil. 4:2-Paul addressed his instruction for reconciliation to both women individually. Both women (Euodia &amp; Syntyche) bore fault for the breach; both must bear responsibility for the restoration. </a:t>
            </a:r>
          </a:p>
          <a:p>
            <a:r>
              <a:rPr lang="en-US" sz="3000" dirty="0"/>
              <a:t>It is striking that Paul made no real effort to determine who was at fault or who needed to make the first move toward reconciliation. </a:t>
            </a:r>
          </a:p>
          <a:p>
            <a:endParaRPr lang="en-US" dirty="0"/>
          </a:p>
        </p:txBody>
      </p:sp>
    </p:spTree>
    <p:extLst>
      <p:ext uri="{BB962C8B-B14F-4D97-AF65-F5344CB8AC3E}">
        <p14:creationId xmlns:p14="http://schemas.microsoft.com/office/powerpoint/2010/main" val="2417510355"/>
      </p:ext>
    </p:extLst>
  </p:cSld>
  <p:clrMapOvr>
    <a:masterClrMapping/>
  </p:clrMapOvr>
</p:sld>
</file>

<file path=ppt/theme/theme1.xml><?xml version="1.0" encoding="utf-8"?>
<a:theme xmlns:a="http://schemas.openxmlformats.org/drawingml/2006/main" name="Vapor Trail">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Vapor Trail</Template>
  <TotalTime>166</TotalTime>
  <Words>776</Words>
  <Application>Microsoft Office PowerPoint</Application>
  <PresentationFormat>On-screen Show (4:3)</PresentationFormat>
  <Paragraphs>53</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Century Gothic</vt:lpstr>
      <vt:lpstr>Vapor Trail</vt:lpstr>
      <vt:lpstr>Reconciliation</vt:lpstr>
      <vt:lpstr>Reconciliation</vt:lpstr>
      <vt:lpstr>Reconciliation</vt:lpstr>
      <vt:lpstr>Reconciliation</vt:lpstr>
      <vt:lpstr>Reconciliation</vt:lpstr>
      <vt:lpstr>Reconciliation</vt:lpstr>
      <vt:lpstr>Reconciliation</vt:lpstr>
      <vt:lpstr>Reconciliation</vt:lpstr>
      <vt:lpstr>Reconciliation</vt:lpstr>
      <vt:lpstr>Reconciliation</vt:lpstr>
      <vt:lpstr>Reconciliation</vt:lpstr>
      <vt:lpstr>Reconciliation</vt:lpstr>
      <vt:lpstr>Reconciliation</vt:lpstr>
      <vt:lpstr>Reconciliation</vt:lpstr>
      <vt:lpstr>Reconciliation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Reconciliation</dc:title>
  <dc:creator>Stubbs, Patricia</dc:creator>
  <cp:lastModifiedBy>Abiding Faith</cp:lastModifiedBy>
  <cp:revision>10</cp:revision>
  <dcterms:created xsi:type="dcterms:W3CDTF">2019-02-13T20:46:32Z</dcterms:created>
  <dcterms:modified xsi:type="dcterms:W3CDTF">2019-02-14T01:15:15Z</dcterms:modified>
</cp:coreProperties>
</file>