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57" r:id="rId3"/>
    <p:sldId id="258" r:id="rId4"/>
    <p:sldId id="268" r:id="rId5"/>
    <p:sldId id="267" r:id="rId6"/>
    <p:sldId id="269" r:id="rId7"/>
    <p:sldId id="278" r:id="rId8"/>
    <p:sldId id="262" r:id="rId9"/>
    <p:sldId id="270" r:id="rId10"/>
    <p:sldId id="259" r:id="rId11"/>
    <p:sldId id="260" r:id="rId12"/>
    <p:sldId id="261" r:id="rId13"/>
    <p:sldId id="277"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5D8F1B-8438-45E8-AC25-A440CC4E6782}" type="datetimeFigureOut">
              <a:rPr lang="en-US" smtClean="0"/>
              <a:t>3/9/2016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BF95F4-C7B6-4E05-9CC7-22E02B9DC5F6}" type="slidenum">
              <a:rPr lang="en-US" smtClean="0"/>
              <a:t>‹#›</a:t>
            </a:fld>
            <a:endParaRPr lang="en-US"/>
          </a:p>
        </p:txBody>
      </p:sp>
    </p:spTree>
    <p:extLst>
      <p:ext uri="{BB962C8B-B14F-4D97-AF65-F5344CB8AC3E}">
        <p14:creationId xmlns:p14="http://schemas.microsoft.com/office/powerpoint/2010/main" val="4548468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1F654D6-1DEF-4BCA-878B-A263352FE2BE}" type="slidenum">
              <a:rPr lang="en-US" smtClean="0"/>
              <a:t>‹#›</a:t>
            </a:fld>
            <a:endParaRPr lang="en-US" dirty="0"/>
          </a:p>
        </p:txBody>
      </p:sp>
    </p:spTree>
    <p:extLst>
      <p:ext uri="{BB962C8B-B14F-4D97-AF65-F5344CB8AC3E}">
        <p14:creationId xmlns:p14="http://schemas.microsoft.com/office/powerpoint/2010/main" val="134636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83728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1F654D6-1DEF-4BCA-878B-A263352FE2BE}" type="slidenum">
              <a:rPr lang="en-US" smtClean="0"/>
              <a:t>‹#›</a:t>
            </a:fld>
            <a:endParaRPr lang="en-US" dirty="0"/>
          </a:p>
        </p:txBody>
      </p:sp>
    </p:spTree>
    <p:extLst>
      <p:ext uri="{BB962C8B-B14F-4D97-AF65-F5344CB8AC3E}">
        <p14:creationId xmlns:p14="http://schemas.microsoft.com/office/powerpoint/2010/main" val="309630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141579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1F654D6-1DEF-4BCA-878B-A263352FE2BE}" type="slidenum">
              <a:rPr lang="en-US" smtClean="0"/>
              <a:t>‹#›</a:t>
            </a:fld>
            <a:endParaRPr lang="en-US" dirty="0"/>
          </a:p>
        </p:txBody>
      </p:sp>
    </p:spTree>
    <p:extLst>
      <p:ext uri="{BB962C8B-B14F-4D97-AF65-F5344CB8AC3E}">
        <p14:creationId xmlns:p14="http://schemas.microsoft.com/office/powerpoint/2010/main" val="393069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28404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45858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77772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45095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1F654D6-1DEF-4BCA-878B-A263352FE2BE}" type="slidenum">
              <a:rPr lang="en-US" smtClean="0"/>
              <a:t>‹#›</a:t>
            </a:fld>
            <a:endParaRPr lang="en-US" dirty="0"/>
          </a:p>
        </p:txBody>
      </p:sp>
    </p:spTree>
    <p:extLst>
      <p:ext uri="{BB962C8B-B14F-4D97-AF65-F5344CB8AC3E}">
        <p14:creationId xmlns:p14="http://schemas.microsoft.com/office/powerpoint/2010/main" val="97270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1640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78F46DAA-58D3-4E41-BE97-D286A7E475DB}" type="datetimeFigureOut">
              <a:rPr lang="en-US" smtClean="0"/>
              <a:t>3/9/2016</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1F654D6-1DEF-4BCA-878B-A263352FE2BE}"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170632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otquestions/org/reconciliatio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009" y="609600"/>
            <a:ext cx="7989752" cy="685800"/>
          </a:xfrm>
        </p:spPr>
        <p:txBody>
          <a:bodyPr>
            <a:normAutofit fontScale="90000"/>
          </a:bodyPr>
          <a:lstStyle/>
          <a:p>
            <a:pPr algn="ctr"/>
            <a:r>
              <a:rPr lang="en-US" dirty="0" smtClean="0"/>
              <a:t>The Power of Love-Reconciliation</a:t>
            </a:r>
            <a:endParaRPr lang="en-US" dirty="0"/>
          </a:p>
        </p:txBody>
      </p:sp>
      <p:sp>
        <p:nvSpPr>
          <p:cNvPr id="3" name="Subtitle 2"/>
          <p:cNvSpPr>
            <a:spLocks noGrp="1"/>
          </p:cNvSpPr>
          <p:nvPr>
            <p:ph type="subTitle" idx="1"/>
          </p:nvPr>
        </p:nvSpPr>
        <p:spPr>
          <a:xfrm>
            <a:off x="614322" y="1295400"/>
            <a:ext cx="7989752" cy="1066800"/>
          </a:xfrm>
        </p:spPr>
        <p:txBody>
          <a:bodyPr>
            <a:noAutofit/>
          </a:bodyPr>
          <a:lstStyle/>
          <a:p>
            <a:r>
              <a:rPr lang="en-US" sz="2800" dirty="0" smtClean="0"/>
              <a:t>All this is from God, who reconciled us to Himself through Christ and gave is the ministry of reconciliation. II Corin. 5:18</a:t>
            </a:r>
            <a:endParaRPr lang="en-US" sz="2800" dirty="0"/>
          </a:p>
        </p:txBody>
      </p:sp>
    </p:spTree>
    <p:extLst>
      <p:ext uri="{BB962C8B-B14F-4D97-AF65-F5344CB8AC3E}">
        <p14:creationId xmlns:p14="http://schemas.microsoft.com/office/powerpoint/2010/main" val="453085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p:txBody>
          <a:bodyPr>
            <a:noAutofit/>
          </a:bodyPr>
          <a:lstStyle/>
          <a:p>
            <a:r>
              <a:rPr lang="en-US" sz="2800" dirty="0" smtClean="0"/>
              <a:t>God so love the world that He gave…. John 3:16</a:t>
            </a:r>
          </a:p>
          <a:p>
            <a:r>
              <a:rPr lang="en-US" sz="2800" dirty="0" smtClean="0"/>
              <a:t>To reconcile we must give of ourselves</a:t>
            </a:r>
          </a:p>
          <a:p>
            <a:r>
              <a:rPr lang="en-US" sz="2800" dirty="0" smtClean="0"/>
              <a:t>We must let go of pride and let the love of God be our guide.</a:t>
            </a:r>
          </a:p>
          <a:p>
            <a:r>
              <a:rPr lang="en-US" sz="2800" dirty="0" smtClean="0"/>
              <a:t>For when we were God’s enemies, we were reconciled to Him through the death of His Son, how much more, having been reconciled, shall we be saved through His life. Rom. 5:10</a:t>
            </a:r>
            <a:endParaRPr lang="en-US" sz="2800" dirty="0"/>
          </a:p>
        </p:txBody>
      </p:sp>
    </p:spTree>
    <p:extLst>
      <p:ext uri="{BB962C8B-B14F-4D97-AF65-F5344CB8AC3E}">
        <p14:creationId xmlns:p14="http://schemas.microsoft.com/office/powerpoint/2010/main" val="3425852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p:txBody>
          <a:bodyPr>
            <a:noAutofit/>
          </a:bodyPr>
          <a:lstStyle/>
          <a:p>
            <a:r>
              <a:rPr lang="en-US" sz="2800" dirty="0" smtClean="0"/>
              <a:t>God didn’t count our sins against us but loved us so much that he had His son die on the cross for us. </a:t>
            </a:r>
          </a:p>
          <a:p>
            <a:r>
              <a:rPr lang="en-US" sz="2800" dirty="0" smtClean="0"/>
              <a:t>Christ satisfied God’s judgment and made it possible for God’s enemies, (us), to find peace with Him.</a:t>
            </a:r>
          </a:p>
          <a:p>
            <a:r>
              <a:rPr lang="en-US" sz="2800" dirty="0" smtClean="0"/>
              <a:t>Our reconciliation to God, then involves the exercise of His love, grace and the forgiveness of our sins.</a:t>
            </a:r>
            <a:endParaRPr lang="en-US" sz="2800" dirty="0"/>
          </a:p>
        </p:txBody>
      </p:sp>
    </p:spTree>
    <p:extLst>
      <p:ext uri="{BB962C8B-B14F-4D97-AF65-F5344CB8AC3E}">
        <p14:creationId xmlns:p14="http://schemas.microsoft.com/office/powerpoint/2010/main" val="4263268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p:txBody>
          <a:bodyPr>
            <a:normAutofit/>
          </a:bodyPr>
          <a:lstStyle/>
          <a:p>
            <a:r>
              <a:rPr lang="en-US" sz="2800" dirty="0" smtClean="0"/>
              <a:t>The result of Jesus’ love for us through His sacrifice changed our relationship from enmity to friendship.</a:t>
            </a:r>
          </a:p>
          <a:p>
            <a:r>
              <a:rPr lang="en-US" sz="2800" dirty="0" smtClean="0"/>
              <a:t>We are no longer call you servants…..instead He calls us friends. John 15:15</a:t>
            </a:r>
          </a:p>
          <a:p>
            <a:r>
              <a:rPr lang="en-US" sz="2800" dirty="0" smtClean="0"/>
              <a:t>This is Christian reconciliation</a:t>
            </a:r>
          </a:p>
          <a:p>
            <a:r>
              <a:rPr lang="en-US" sz="2800" dirty="0" smtClean="0"/>
              <a:t>Since we want to be like Christ, He has also given to us the ministry of reconciliation</a:t>
            </a:r>
            <a:endParaRPr lang="en-US" sz="2800" dirty="0"/>
          </a:p>
        </p:txBody>
      </p:sp>
    </p:spTree>
    <p:extLst>
      <p:ext uri="{BB962C8B-B14F-4D97-AF65-F5344CB8AC3E}">
        <p14:creationId xmlns:p14="http://schemas.microsoft.com/office/powerpoint/2010/main" val="659718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Next Bible Study</a:t>
            </a:r>
          </a:p>
          <a:p>
            <a:r>
              <a:rPr lang="en-US" sz="4400" dirty="0" smtClean="0"/>
              <a:t>Check Your Heart-Luke 6:45</a:t>
            </a:r>
            <a:endParaRPr lang="en-US" sz="4400" dirty="0"/>
          </a:p>
        </p:txBody>
      </p:sp>
    </p:spTree>
    <p:extLst>
      <p:ext uri="{BB962C8B-B14F-4D97-AF65-F5344CB8AC3E}">
        <p14:creationId xmlns:p14="http://schemas.microsoft.com/office/powerpoint/2010/main" val="3247203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Reconciliation</a:t>
            </a:r>
            <a:endParaRPr lang="en-US" dirty="0"/>
          </a:p>
        </p:txBody>
      </p:sp>
      <p:sp>
        <p:nvSpPr>
          <p:cNvPr id="3" name="Content Placeholder 2"/>
          <p:cNvSpPr>
            <a:spLocks noGrp="1"/>
          </p:cNvSpPr>
          <p:nvPr>
            <p:ph idx="1"/>
          </p:nvPr>
        </p:nvSpPr>
        <p:spPr/>
        <p:txBody>
          <a:bodyPr>
            <a:normAutofit/>
          </a:bodyPr>
          <a:lstStyle/>
          <a:p>
            <a:r>
              <a:rPr lang="en-US" sz="4800" dirty="0" smtClean="0"/>
              <a:t>Resources</a:t>
            </a:r>
          </a:p>
          <a:p>
            <a:r>
              <a:rPr lang="en-US" sz="4800" dirty="0" smtClean="0">
                <a:hlinkClick r:id="rId2"/>
              </a:rPr>
              <a:t>www.gotquestions/org/reconciliation.htm</a:t>
            </a:r>
            <a:endParaRPr lang="en-US" sz="4800" dirty="0" smtClean="0"/>
          </a:p>
        </p:txBody>
      </p:sp>
    </p:spTree>
    <p:extLst>
      <p:ext uri="{BB962C8B-B14F-4D97-AF65-F5344CB8AC3E}">
        <p14:creationId xmlns:p14="http://schemas.microsoft.com/office/powerpoint/2010/main" val="376030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a:xfrm>
            <a:off x="581192" y="1252329"/>
            <a:ext cx="7989752" cy="3630795"/>
          </a:xfrm>
        </p:spPr>
        <p:txBody>
          <a:bodyPr>
            <a:normAutofit/>
          </a:bodyPr>
          <a:lstStyle/>
          <a:p>
            <a:pPr marL="0" indent="0">
              <a:buNone/>
            </a:pPr>
            <a:r>
              <a:rPr lang="en-US" sz="4800" dirty="0" smtClean="0"/>
              <a:t>What does it mean to reconcile?</a:t>
            </a:r>
            <a:endParaRPr lang="en-US" sz="4800" dirty="0"/>
          </a:p>
        </p:txBody>
      </p:sp>
    </p:spTree>
    <p:extLst>
      <p:ext uri="{BB962C8B-B14F-4D97-AF65-F5344CB8AC3E}">
        <p14:creationId xmlns:p14="http://schemas.microsoft.com/office/powerpoint/2010/main" val="3261878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p:txBody>
          <a:bodyPr>
            <a:noAutofit/>
          </a:bodyPr>
          <a:lstStyle/>
          <a:p>
            <a:pPr marL="0" indent="0">
              <a:buNone/>
            </a:pPr>
            <a:r>
              <a:rPr lang="en-US" sz="2800" b="1" dirty="0" smtClean="0"/>
              <a:t>5 R’s of Reconciliation</a:t>
            </a:r>
          </a:p>
          <a:p>
            <a:r>
              <a:rPr lang="en-US" sz="2800" dirty="0" smtClean="0"/>
              <a:t>Reestablish a relationship</a:t>
            </a:r>
          </a:p>
          <a:p>
            <a:r>
              <a:rPr lang="en-US" sz="2800" dirty="0" smtClean="0"/>
              <a:t>Resolve conflicts/differences</a:t>
            </a:r>
          </a:p>
          <a:p>
            <a:r>
              <a:rPr lang="en-US" sz="2800" dirty="0" smtClean="0"/>
              <a:t>Resign, accept another persons situation or position</a:t>
            </a:r>
          </a:p>
          <a:p>
            <a:r>
              <a:rPr lang="en-US" sz="2800" dirty="0" smtClean="0"/>
              <a:t>Reunite, harmonize and make peace before each other</a:t>
            </a:r>
          </a:p>
          <a:p>
            <a:r>
              <a:rPr lang="en-US" sz="2800" dirty="0" smtClean="0"/>
              <a:t>Restore communion, relationship with another</a:t>
            </a:r>
            <a:endParaRPr lang="en-US" sz="2800" dirty="0"/>
          </a:p>
        </p:txBody>
      </p:sp>
    </p:spTree>
    <p:extLst>
      <p:ext uri="{BB962C8B-B14F-4D97-AF65-F5344CB8AC3E}">
        <p14:creationId xmlns:p14="http://schemas.microsoft.com/office/powerpoint/2010/main" val="1869706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p:txBody>
          <a:bodyPr>
            <a:noAutofit/>
          </a:bodyPr>
          <a:lstStyle/>
          <a:p>
            <a:r>
              <a:rPr lang="en-US" sz="3200" dirty="0"/>
              <a:t>You do not reconcile </a:t>
            </a:r>
            <a:r>
              <a:rPr lang="en-US" sz="3200" dirty="0" smtClean="0"/>
              <a:t> with strangers </a:t>
            </a:r>
            <a:r>
              <a:rPr lang="en-US" sz="3200" dirty="0"/>
              <a:t>but friends (husbands, wives, parents, children). When God reconciles us He takes </a:t>
            </a:r>
            <a:r>
              <a:rPr lang="en-US" sz="3200" dirty="0" smtClean="0"/>
              <a:t>us to Him as His children.</a:t>
            </a:r>
          </a:p>
          <a:p>
            <a:r>
              <a:rPr lang="en-US" sz="3200" dirty="0"/>
              <a:t>To unite, by removing the enmity </a:t>
            </a:r>
            <a:r>
              <a:rPr lang="en-US" sz="3200" dirty="0" smtClean="0"/>
              <a:t>and changing </a:t>
            </a:r>
            <a:r>
              <a:rPr lang="en-US" sz="3200" dirty="0"/>
              <a:t>from the position of hostility to a relationship of friendship.</a:t>
            </a:r>
          </a:p>
        </p:txBody>
      </p:sp>
    </p:spTree>
    <p:extLst>
      <p:ext uri="{BB962C8B-B14F-4D97-AF65-F5344CB8AC3E}">
        <p14:creationId xmlns:p14="http://schemas.microsoft.com/office/powerpoint/2010/main" val="2628837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p:txBody>
          <a:bodyPr>
            <a:normAutofit lnSpcReduction="10000"/>
          </a:bodyPr>
          <a:lstStyle/>
          <a:p>
            <a:r>
              <a:rPr lang="en-US" sz="2800" dirty="0"/>
              <a:t>The </a:t>
            </a:r>
            <a:r>
              <a:rPr lang="en-US" sz="2800" dirty="0" smtClean="0"/>
              <a:t>word “reconciliation” </a:t>
            </a:r>
            <a:r>
              <a:rPr lang="en-US" sz="2800" dirty="0"/>
              <a:t>has a beautiful ring to it even in terms of human </a:t>
            </a:r>
            <a:r>
              <a:rPr lang="en-US" sz="2800" dirty="0" smtClean="0"/>
              <a:t>life</a:t>
            </a:r>
          </a:p>
          <a:p>
            <a:r>
              <a:rPr lang="en-US" sz="2800" dirty="0"/>
              <a:t>F</a:t>
            </a:r>
            <a:r>
              <a:rPr lang="en-US" sz="2800" dirty="0" smtClean="0"/>
              <a:t>or relationships broken </a:t>
            </a:r>
            <a:r>
              <a:rPr lang="en-US" sz="2800" dirty="0"/>
              <a:t>by bitterness and distance and </a:t>
            </a:r>
            <a:r>
              <a:rPr lang="en-US" sz="2800" dirty="0" smtClean="0"/>
              <a:t>hurt</a:t>
            </a:r>
          </a:p>
          <a:p>
            <a:r>
              <a:rPr lang="en-US" sz="2800" dirty="0" smtClean="0"/>
              <a:t> </a:t>
            </a:r>
            <a:r>
              <a:rPr lang="en-US" sz="2800" dirty="0"/>
              <a:t>F</a:t>
            </a:r>
            <a:r>
              <a:rPr lang="en-US" sz="2800" dirty="0" smtClean="0"/>
              <a:t>or </a:t>
            </a:r>
            <a:r>
              <a:rPr lang="en-US" sz="2800" dirty="0"/>
              <a:t>friends who have fallen </a:t>
            </a:r>
            <a:r>
              <a:rPr lang="en-US" sz="2800" dirty="0" smtClean="0"/>
              <a:t>out .</a:t>
            </a:r>
          </a:p>
          <a:p>
            <a:r>
              <a:rPr lang="en-US" sz="2800" dirty="0"/>
              <a:t>F</a:t>
            </a:r>
            <a:r>
              <a:rPr lang="en-US" sz="2800" dirty="0" smtClean="0"/>
              <a:t>or </a:t>
            </a:r>
            <a:r>
              <a:rPr lang="en-US" sz="2800" dirty="0"/>
              <a:t>parents and children whose relationship is now broken, hostile, and painful. </a:t>
            </a:r>
          </a:p>
          <a:p>
            <a:endParaRPr lang="en-US" dirty="0"/>
          </a:p>
        </p:txBody>
      </p:sp>
    </p:spTree>
    <p:extLst>
      <p:ext uri="{BB962C8B-B14F-4D97-AF65-F5344CB8AC3E}">
        <p14:creationId xmlns:p14="http://schemas.microsoft.com/office/powerpoint/2010/main" val="3885297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7475"/>
            <a:ext cx="7989752" cy="912726"/>
          </a:xfrm>
        </p:spPr>
        <p:txBody>
          <a:bodyPr/>
          <a:lstStyle/>
          <a:p>
            <a:r>
              <a:rPr lang="en-US" dirty="0"/>
              <a:t>The Power of Love-Reconciliation</a:t>
            </a:r>
          </a:p>
        </p:txBody>
      </p:sp>
      <p:sp>
        <p:nvSpPr>
          <p:cNvPr id="3" name="Content Placeholder 2"/>
          <p:cNvSpPr>
            <a:spLocks noGrp="1"/>
          </p:cNvSpPr>
          <p:nvPr>
            <p:ph idx="1"/>
          </p:nvPr>
        </p:nvSpPr>
        <p:spPr>
          <a:xfrm>
            <a:off x="581192" y="2133600"/>
            <a:ext cx="7989752" cy="4258597"/>
          </a:xfrm>
        </p:spPr>
        <p:txBody>
          <a:bodyPr>
            <a:noAutofit/>
          </a:bodyPr>
          <a:lstStyle/>
          <a:p>
            <a:r>
              <a:rPr lang="en-US" sz="3200" dirty="0" smtClean="0"/>
              <a:t>We are ambassadors</a:t>
            </a:r>
          </a:p>
          <a:p>
            <a:r>
              <a:rPr lang="en-US" sz="3200" dirty="0" smtClean="0"/>
              <a:t>We are called to the ministry of reconcile those that aren’t born again to God through our witness.</a:t>
            </a:r>
          </a:p>
          <a:p>
            <a:r>
              <a:rPr lang="en-US" sz="3200" dirty="0" smtClean="0"/>
              <a:t>It is also our job for that ministry of reconciliation to work in the Body of Christ.</a:t>
            </a:r>
          </a:p>
          <a:p>
            <a:pPr marL="0" indent="0">
              <a:buNone/>
            </a:pPr>
            <a:endParaRPr lang="en-US" sz="2000" dirty="0"/>
          </a:p>
        </p:txBody>
      </p:sp>
    </p:spTree>
    <p:extLst>
      <p:ext uri="{BB962C8B-B14F-4D97-AF65-F5344CB8AC3E}">
        <p14:creationId xmlns:p14="http://schemas.microsoft.com/office/powerpoint/2010/main" val="1793601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a:t>We are ambassadors, messengers, representatives who have not come to speak in our own name, nor to deliver our own message and our own authority. </a:t>
            </a:r>
          </a:p>
          <a:p>
            <a:r>
              <a:rPr lang="en-US" sz="2800" dirty="0"/>
              <a:t>We have not come to bring our own opinion. But the Christian ministry has been sent in the stead of Christ, in the place of Christ, to declare what God has done through Jesus Christ declared in His word (the bible).</a:t>
            </a:r>
          </a:p>
          <a:p>
            <a:endParaRPr lang="en-US" dirty="0"/>
          </a:p>
        </p:txBody>
      </p:sp>
    </p:spTree>
    <p:extLst>
      <p:ext uri="{BB962C8B-B14F-4D97-AF65-F5344CB8AC3E}">
        <p14:creationId xmlns:p14="http://schemas.microsoft.com/office/powerpoint/2010/main" val="3652139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Love-Reconciliation</a:t>
            </a:r>
          </a:p>
        </p:txBody>
      </p:sp>
      <p:sp>
        <p:nvSpPr>
          <p:cNvPr id="3" name="Content Placeholder 2"/>
          <p:cNvSpPr>
            <a:spLocks noGrp="1"/>
          </p:cNvSpPr>
          <p:nvPr>
            <p:ph idx="1"/>
          </p:nvPr>
        </p:nvSpPr>
        <p:spPr>
          <a:xfrm>
            <a:off x="581192" y="1371600"/>
            <a:ext cx="7989752" cy="3630795"/>
          </a:xfrm>
        </p:spPr>
        <p:txBody>
          <a:bodyPr>
            <a:normAutofit/>
          </a:bodyPr>
          <a:lstStyle/>
          <a:p>
            <a:r>
              <a:rPr lang="en-US" sz="3600" dirty="0" smtClean="0"/>
              <a:t>How do you know when a relationship has been reconciled?</a:t>
            </a:r>
            <a:endParaRPr lang="en-US" sz="3600" dirty="0"/>
          </a:p>
        </p:txBody>
      </p:sp>
    </p:spTree>
    <p:extLst>
      <p:ext uri="{BB962C8B-B14F-4D97-AF65-F5344CB8AC3E}">
        <p14:creationId xmlns:p14="http://schemas.microsoft.com/office/powerpoint/2010/main" val="3372133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18" y="609600"/>
            <a:ext cx="7989752" cy="1083329"/>
          </a:xfrm>
        </p:spPr>
        <p:txBody>
          <a:bodyPr/>
          <a:lstStyle/>
          <a:p>
            <a:r>
              <a:rPr lang="en-US" dirty="0"/>
              <a:t>The Power of Love-Reconciliation</a:t>
            </a:r>
          </a:p>
        </p:txBody>
      </p:sp>
      <p:sp>
        <p:nvSpPr>
          <p:cNvPr id="3" name="Content Placeholder 2"/>
          <p:cNvSpPr>
            <a:spLocks noGrp="1"/>
          </p:cNvSpPr>
          <p:nvPr>
            <p:ph idx="1"/>
          </p:nvPr>
        </p:nvSpPr>
        <p:spPr>
          <a:xfrm>
            <a:off x="587818" y="1981200"/>
            <a:ext cx="8181808" cy="4800600"/>
          </a:xfrm>
        </p:spPr>
        <p:txBody>
          <a:bodyPr>
            <a:normAutofit/>
          </a:bodyPr>
          <a:lstStyle/>
          <a:p>
            <a:r>
              <a:rPr lang="en-US" sz="2800" dirty="0"/>
              <a:t>How do you trust a person's confession? </a:t>
            </a:r>
            <a:endParaRPr lang="en-US" sz="2800" dirty="0" smtClean="0"/>
          </a:p>
          <a:p>
            <a:r>
              <a:rPr lang="en-US" sz="2800" dirty="0" smtClean="0"/>
              <a:t>How </a:t>
            </a:r>
            <a:r>
              <a:rPr lang="en-US" sz="2800" dirty="0"/>
              <a:t>do you know when there's true </a:t>
            </a:r>
            <a:r>
              <a:rPr lang="en-US" sz="2800" dirty="0" smtClean="0"/>
              <a:t>repentance?</a:t>
            </a:r>
          </a:p>
          <a:p>
            <a:r>
              <a:rPr lang="en-US" sz="2800" dirty="0" smtClean="0"/>
              <a:t>Do </a:t>
            </a:r>
            <a:r>
              <a:rPr lang="en-US" sz="2800" dirty="0"/>
              <a:t>tears and brokenness mean Godly sorrow? Are the tears because of the consequences of being caught? </a:t>
            </a:r>
            <a:endParaRPr lang="en-US" sz="2800" dirty="0" smtClean="0"/>
          </a:p>
          <a:p>
            <a:r>
              <a:rPr lang="en-US" sz="2800" dirty="0" smtClean="0"/>
              <a:t>Do </a:t>
            </a:r>
            <a:r>
              <a:rPr lang="en-US" sz="2800" dirty="0"/>
              <a:t>some sins disqualify </a:t>
            </a:r>
            <a:r>
              <a:rPr lang="en-US" sz="2800" dirty="0" smtClean="0"/>
              <a:t>you as a child of God?</a:t>
            </a:r>
            <a:endParaRPr lang="en-US" sz="2800" dirty="0"/>
          </a:p>
          <a:p>
            <a:r>
              <a:rPr lang="en-US" sz="2800" dirty="0"/>
              <a:t>Satan is eager to assist self's deception. He distorts thinking, beliefs, and behaviors heightens spirits hopelessness.</a:t>
            </a:r>
          </a:p>
          <a:p>
            <a:endParaRPr lang="en-US" sz="2400" dirty="0"/>
          </a:p>
        </p:txBody>
      </p:sp>
    </p:spTree>
    <p:extLst>
      <p:ext uri="{BB962C8B-B14F-4D97-AF65-F5344CB8AC3E}">
        <p14:creationId xmlns:p14="http://schemas.microsoft.com/office/powerpoint/2010/main" val="2434786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202</TotalTime>
  <Words>605</Words>
  <Application>Microsoft Office PowerPoint</Application>
  <PresentationFormat>On-screen Show (4:3)</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Gill Sans MT</vt:lpstr>
      <vt:lpstr>Wingdings 2</vt:lpstr>
      <vt:lpstr>Dividend</vt:lpstr>
      <vt:lpstr>The Power of Love-Reconciliation</vt:lpstr>
      <vt:lpstr>The Power of Love-Reconciliation</vt:lpstr>
      <vt:lpstr>The Power of Love-Reconciliation</vt:lpstr>
      <vt:lpstr>The Power of Love-Reconciliation</vt:lpstr>
      <vt:lpstr>The Power of Love-Reconciliation</vt:lpstr>
      <vt:lpstr>The Power of Love-Reconciliation</vt:lpstr>
      <vt:lpstr>PowerPoint Presentation</vt:lpstr>
      <vt:lpstr>The Power of Love-Reconciliation</vt:lpstr>
      <vt:lpstr>The Power of Love-Reconciliation</vt:lpstr>
      <vt:lpstr>The Power of Love-Reconciliation</vt:lpstr>
      <vt:lpstr>The Power of Love-Reconciliation</vt:lpstr>
      <vt:lpstr>The Power of Love-Reconciliation</vt:lpstr>
      <vt:lpstr>PowerPoint Presentation</vt:lpstr>
      <vt:lpstr>Reconciliation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Love Have To Do With It-Reconciliation</dc:title>
  <dc:creator>Patricia Stubbs</dc:creator>
  <cp:lastModifiedBy>AFCC</cp:lastModifiedBy>
  <cp:revision>17</cp:revision>
  <cp:lastPrinted>2016-02-29T19:28:53Z</cp:lastPrinted>
  <dcterms:created xsi:type="dcterms:W3CDTF">2016-02-15T23:43:31Z</dcterms:created>
  <dcterms:modified xsi:type="dcterms:W3CDTF">2016-03-10T00:10:12Z</dcterms:modified>
</cp:coreProperties>
</file>