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6" r:id="rId11"/>
    <p:sldId id="268" r:id="rId12"/>
    <p:sldId id="269" r:id="rId13"/>
    <p:sldId id="270" r:id="rId14"/>
    <p:sldId id="271" r:id="rId15"/>
    <p:sldId id="272" r:id="rId16"/>
    <p:sldId id="273" r:id="rId17"/>
    <p:sldId id="267" r:id="rId18"/>
    <p:sldId id="265" r:id="rId19"/>
    <p:sldId id="274" r:id="rId20"/>
    <p:sldId id="279" r:id="rId21"/>
    <p:sldId id="280" r:id="rId22"/>
    <p:sldId id="281" r:id="rId23"/>
    <p:sldId id="275" r:id="rId24"/>
    <p:sldId id="276" r:id="rId25"/>
    <p:sldId id="278"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BFD594-C77D-4638-855E-65D9AA08D6D1}" type="datetimeFigureOut">
              <a:rPr lang="en-US" smtClean="0"/>
              <a:t>12/16/2015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5A0E10-3149-46F5-96D7-DF296E15CF10}" type="slidenum">
              <a:rPr lang="en-US" smtClean="0"/>
              <a:t>‹#›</a:t>
            </a:fld>
            <a:endParaRPr lang="en-US" dirty="0"/>
          </a:p>
        </p:txBody>
      </p:sp>
    </p:spTree>
    <p:extLst>
      <p:ext uri="{BB962C8B-B14F-4D97-AF65-F5344CB8AC3E}">
        <p14:creationId xmlns:p14="http://schemas.microsoft.com/office/powerpoint/2010/main" val="8444879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0B044E-D422-4E74-8C99-1FDBF9C73448}" type="datetimeFigureOut">
              <a:rPr lang="en-US" smtClean="0"/>
              <a:t>12/16/2015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0031A7-FB7C-4B8F-BB20-1A88FF4628C6}"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509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0B044E-D422-4E74-8C99-1FDBF9C73448}" type="datetimeFigureOut">
              <a:rPr lang="en-US" smtClean="0"/>
              <a:t>12/16/2015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0031A7-FB7C-4B8F-BB20-1A88FF4628C6}" type="slidenum">
              <a:rPr lang="en-US" smtClean="0"/>
              <a:t>‹#›</a:t>
            </a:fld>
            <a:endParaRPr lang="en-US" dirty="0"/>
          </a:p>
        </p:txBody>
      </p:sp>
    </p:spTree>
    <p:extLst>
      <p:ext uri="{BB962C8B-B14F-4D97-AF65-F5344CB8AC3E}">
        <p14:creationId xmlns:p14="http://schemas.microsoft.com/office/powerpoint/2010/main" val="178850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0B044E-D422-4E74-8C99-1FDBF9C73448}" type="datetimeFigureOut">
              <a:rPr lang="en-US" smtClean="0"/>
              <a:t>12/16/2015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0031A7-FB7C-4B8F-BB20-1A88FF4628C6}" type="slidenum">
              <a:rPr lang="en-US" smtClean="0"/>
              <a:t>‹#›</a:t>
            </a:fld>
            <a:endParaRPr lang="en-US" dirty="0"/>
          </a:p>
        </p:txBody>
      </p:sp>
    </p:spTree>
    <p:extLst>
      <p:ext uri="{BB962C8B-B14F-4D97-AF65-F5344CB8AC3E}">
        <p14:creationId xmlns:p14="http://schemas.microsoft.com/office/powerpoint/2010/main" val="1669700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0B044E-D422-4E74-8C99-1FDBF9C73448}" type="datetimeFigureOut">
              <a:rPr lang="en-US" smtClean="0"/>
              <a:t>12/16/2015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0031A7-FB7C-4B8F-BB20-1A88FF4628C6}" type="slidenum">
              <a:rPr lang="en-US" smtClean="0"/>
              <a:t>‹#›</a:t>
            </a:fld>
            <a:endParaRPr lang="en-US" dirty="0"/>
          </a:p>
        </p:txBody>
      </p:sp>
    </p:spTree>
    <p:extLst>
      <p:ext uri="{BB962C8B-B14F-4D97-AF65-F5344CB8AC3E}">
        <p14:creationId xmlns:p14="http://schemas.microsoft.com/office/powerpoint/2010/main" val="1200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B044E-D422-4E74-8C99-1FDBF9C73448}" type="datetimeFigureOut">
              <a:rPr lang="en-US" smtClean="0"/>
              <a:t>12/16/2015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0031A7-FB7C-4B8F-BB20-1A88FF4628C6}"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423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0B044E-D422-4E74-8C99-1FDBF9C73448}" type="datetimeFigureOut">
              <a:rPr lang="en-US" smtClean="0"/>
              <a:t>12/16/2015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0031A7-FB7C-4B8F-BB20-1A88FF4628C6}" type="slidenum">
              <a:rPr lang="en-US" smtClean="0"/>
              <a:t>‹#›</a:t>
            </a:fld>
            <a:endParaRPr lang="en-US" dirty="0"/>
          </a:p>
        </p:txBody>
      </p:sp>
    </p:spTree>
    <p:extLst>
      <p:ext uri="{BB962C8B-B14F-4D97-AF65-F5344CB8AC3E}">
        <p14:creationId xmlns:p14="http://schemas.microsoft.com/office/powerpoint/2010/main" val="138572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0B044E-D422-4E74-8C99-1FDBF9C73448}" type="datetimeFigureOut">
              <a:rPr lang="en-US" smtClean="0"/>
              <a:t>12/16/2015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0031A7-FB7C-4B8F-BB20-1A88FF4628C6}" type="slidenum">
              <a:rPr lang="en-US" smtClean="0"/>
              <a:t>‹#›</a:t>
            </a:fld>
            <a:endParaRPr lang="en-US" dirty="0"/>
          </a:p>
        </p:txBody>
      </p:sp>
    </p:spTree>
    <p:extLst>
      <p:ext uri="{BB962C8B-B14F-4D97-AF65-F5344CB8AC3E}">
        <p14:creationId xmlns:p14="http://schemas.microsoft.com/office/powerpoint/2010/main" val="21989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0B044E-D422-4E74-8C99-1FDBF9C73448}" type="datetimeFigureOut">
              <a:rPr lang="en-US" smtClean="0"/>
              <a:t>12/16/2015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0031A7-FB7C-4B8F-BB20-1A88FF4628C6}" type="slidenum">
              <a:rPr lang="en-US" smtClean="0"/>
              <a:t>‹#›</a:t>
            </a:fld>
            <a:endParaRPr lang="en-US" dirty="0"/>
          </a:p>
        </p:txBody>
      </p:sp>
    </p:spTree>
    <p:extLst>
      <p:ext uri="{BB962C8B-B14F-4D97-AF65-F5344CB8AC3E}">
        <p14:creationId xmlns:p14="http://schemas.microsoft.com/office/powerpoint/2010/main" val="303259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00B044E-D422-4E74-8C99-1FDBF9C73448}" type="datetimeFigureOut">
              <a:rPr lang="en-US" smtClean="0"/>
              <a:t>12/16/2015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E0031A7-FB7C-4B8F-BB20-1A88FF4628C6}" type="slidenum">
              <a:rPr lang="en-US" smtClean="0"/>
              <a:t>‹#›</a:t>
            </a:fld>
            <a:endParaRPr lang="en-US" dirty="0"/>
          </a:p>
        </p:txBody>
      </p:sp>
    </p:spTree>
    <p:extLst>
      <p:ext uri="{BB962C8B-B14F-4D97-AF65-F5344CB8AC3E}">
        <p14:creationId xmlns:p14="http://schemas.microsoft.com/office/powerpoint/2010/main" val="378191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00B044E-D422-4E74-8C99-1FDBF9C73448}" type="datetimeFigureOut">
              <a:rPr lang="en-US" smtClean="0"/>
              <a:t>12/16/2015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E0031A7-FB7C-4B8F-BB20-1A88FF4628C6}" type="slidenum">
              <a:rPr lang="en-US" smtClean="0"/>
              <a:t>‹#›</a:t>
            </a:fld>
            <a:endParaRPr lang="en-US" dirty="0"/>
          </a:p>
        </p:txBody>
      </p:sp>
    </p:spTree>
    <p:extLst>
      <p:ext uri="{BB962C8B-B14F-4D97-AF65-F5344CB8AC3E}">
        <p14:creationId xmlns:p14="http://schemas.microsoft.com/office/powerpoint/2010/main" val="1340624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0B044E-D422-4E74-8C99-1FDBF9C73448}" type="datetimeFigureOut">
              <a:rPr lang="en-US" smtClean="0"/>
              <a:t>12/16/2015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0031A7-FB7C-4B8F-BB20-1A88FF4628C6}" type="slidenum">
              <a:rPr lang="en-US" smtClean="0"/>
              <a:t>‹#›</a:t>
            </a:fld>
            <a:endParaRPr lang="en-US" dirty="0"/>
          </a:p>
        </p:txBody>
      </p:sp>
    </p:spTree>
    <p:extLst>
      <p:ext uri="{BB962C8B-B14F-4D97-AF65-F5344CB8AC3E}">
        <p14:creationId xmlns:p14="http://schemas.microsoft.com/office/powerpoint/2010/main" val="362531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00B044E-D422-4E74-8C99-1FDBF9C73448}" type="datetimeFigureOut">
              <a:rPr lang="en-US" smtClean="0"/>
              <a:t>12/16/2015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E0031A7-FB7C-4B8F-BB20-1A88FF4628C6}"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6988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whatchristianswanttoknow.com/bible-verses-about-faith-20-popular-scripture-quot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whatchristianswanttoknow.com/author/rober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Relationships</a:t>
            </a:r>
            <a:endParaRPr lang="en-US" dirty="0"/>
          </a:p>
        </p:txBody>
      </p:sp>
      <p:sp>
        <p:nvSpPr>
          <p:cNvPr id="3" name="Subtitle 2"/>
          <p:cNvSpPr>
            <a:spLocks noGrp="1"/>
          </p:cNvSpPr>
          <p:nvPr>
            <p:ph type="subTitle" idx="1"/>
          </p:nvPr>
        </p:nvSpPr>
        <p:spPr/>
        <p:txBody>
          <a:bodyPr>
            <a:normAutofit/>
          </a:bodyPr>
          <a:lstStyle/>
          <a:p>
            <a:r>
              <a:rPr lang="en-US" dirty="0" smtClean="0"/>
              <a:t>Be ye kind one to another, tenderhearted, forgiving one another, even as God in Christ forgave you. Eph. 4:32 NKJV</a:t>
            </a:r>
            <a:endParaRPr lang="en-US" dirty="0"/>
          </a:p>
        </p:txBody>
      </p:sp>
    </p:spTree>
    <p:extLst>
      <p:ext uri="{BB962C8B-B14F-4D97-AF65-F5344CB8AC3E}">
        <p14:creationId xmlns:p14="http://schemas.microsoft.com/office/powerpoint/2010/main" val="500920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rmAutofit/>
          </a:bodyPr>
          <a:lstStyle/>
          <a:p>
            <a:r>
              <a:rPr lang="en-US" sz="2800" dirty="0" smtClean="0"/>
              <a:t>God had to teach the Children of Israel  how to show love by learning how we treat others related to material things when they came out of slavery-</a:t>
            </a:r>
          </a:p>
          <a:p>
            <a:r>
              <a:rPr lang="en-US" sz="2800" dirty="0" smtClean="0"/>
              <a:t>Scripture: Lev. 19:8-10</a:t>
            </a:r>
          </a:p>
          <a:p>
            <a:r>
              <a:rPr lang="en-US" sz="2800" dirty="0" smtClean="0"/>
              <a:t>Verse 10 is why Ruth and Naomi were able to survive when they came to Boaz’ field in Bethlehem. (Ruth. 2:1-3)</a:t>
            </a:r>
            <a:endParaRPr lang="en-US" sz="2800" dirty="0"/>
          </a:p>
        </p:txBody>
      </p:sp>
    </p:spTree>
    <p:extLst>
      <p:ext uri="{BB962C8B-B14F-4D97-AF65-F5344CB8AC3E}">
        <p14:creationId xmlns:p14="http://schemas.microsoft.com/office/powerpoint/2010/main" val="4036547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rmAutofit/>
          </a:bodyPr>
          <a:lstStyle/>
          <a:p>
            <a:r>
              <a:rPr lang="en-US" sz="3200" dirty="0" smtClean="0"/>
              <a:t>In what ways do we in present day allow others to “glean our fields” (give to others)?</a:t>
            </a:r>
            <a:endParaRPr lang="en-US" sz="3200" dirty="0"/>
          </a:p>
        </p:txBody>
      </p:sp>
    </p:spTree>
    <p:extLst>
      <p:ext uri="{BB962C8B-B14F-4D97-AF65-F5344CB8AC3E}">
        <p14:creationId xmlns:p14="http://schemas.microsoft.com/office/powerpoint/2010/main" val="1702517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rmAutofit/>
          </a:bodyPr>
          <a:lstStyle/>
          <a:p>
            <a:r>
              <a:rPr lang="en-US" sz="2800" dirty="0" smtClean="0"/>
              <a:t>What are some others things God shared with us about matters of the heart</a:t>
            </a:r>
          </a:p>
          <a:p>
            <a:r>
              <a:rPr lang="en-US" sz="2800" dirty="0" smtClean="0"/>
              <a:t>Lev. 19:11-18-What are some things God shares.</a:t>
            </a:r>
            <a:endParaRPr lang="en-US" sz="2800" dirty="0"/>
          </a:p>
        </p:txBody>
      </p:sp>
    </p:spTree>
    <p:extLst>
      <p:ext uri="{BB962C8B-B14F-4D97-AF65-F5344CB8AC3E}">
        <p14:creationId xmlns:p14="http://schemas.microsoft.com/office/powerpoint/2010/main" val="2834602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rmAutofit/>
          </a:bodyPr>
          <a:lstStyle/>
          <a:p>
            <a:r>
              <a:rPr lang="en-US" sz="3200" dirty="0" smtClean="0"/>
              <a:t>What does God share about animals (live stock) &amp; the land</a:t>
            </a:r>
          </a:p>
          <a:p>
            <a:r>
              <a:rPr lang="en-US" sz="3200" dirty="0" smtClean="0"/>
              <a:t>Lev. 19:19 &amp; 23-25</a:t>
            </a:r>
            <a:endParaRPr lang="en-US" sz="3200" dirty="0"/>
          </a:p>
        </p:txBody>
      </p:sp>
    </p:spTree>
    <p:extLst>
      <p:ext uri="{BB962C8B-B14F-4D97-AF65-F5344CB8AC3E}">
        <p14:creationId xmlns:p14="http://schemas.microsoft.com/office/powerpoint/2010/main" val="443344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rmAutofit/>
          </a:bodyPr>
          <a:lstStyle/>
          <a:p>
            <a:r>
              <a:rPr lang="en-US" sz="3200" dirty="0" smtClean="0"/>
              <a:t>What did God share about our relationship with Him?</a:t>
            </a:r>
          </a:p>
          <a:p>
            <a:r>
              <a:rPr lang="en-US" sz="3200" dirty="0" smtClean="0"/>
              <a:t>Lev. 19:30-31</a:t>
            </a:r>
            <a:endParaRPr lang="en-US" sz="3200" dirty="0"/>
          </a:p>
        </p:txBody>
      </p:sp>
    </p:spTree>
    <p:extLst>
      <p:ext uri="{BB962C8B-B14F-4D97-AF65-F5344CB8AC3E}">
        <p14:creationId xmlns:p14="http://schemas.microsoft.com/office/powerpoint/2010/main" val="3829320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rmAutofit/>
          </a:bodyPr>
          <a:lstStyle/>
          <a:p>
            <a:r>
              <a:rPr lang="en-US" sz="2800" dirty="0" smtClean="0"/>
              <a:t>What did He tell us treat our elderly?</a:t>
            </a:r>
          </a:p>
          <a:p>
            <a:r>
              <a:rPr lang="en-US" sz="2800" dirty="0" smtClean="0"/>
              <a:t>Lev. 19:32</a:t>
            </a:r>
          </a:p>
          <a:p>
            <a:r>
              <a:rPr lang="en-US" sz="2800" dirty="0" smtClean="0"/>
              <a:t>Remember a gray head doesn’t always mean wisdom but everyone deserves respect</a:t>
            </a:r>
            <a:endParaRPr lang="en-US" sz="2800" dirty="0"/>
          </a:p>
        </p:txBody>
      </p:sp>
    </p:spTree>
    <p:extLst>
      <p:ext uri="{BB962C8B-B14F-4D97-AF65-F5344CB8AC3E}">
        <p14:creationId xmlns:p14="http://schemas.microsoft.com/office/powerpoint/2010/main" val="3319145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rmAutofit/>
          </a:bodyPr>
          <a:lstStyle/>
          <a:p>
            <a:pPr marL="0" indent="0">
              <a:buNone/>
            </a:pPr>
            <a:r>
              <a:rPr lang="en-US" sz="2800" dirty="0" smtClean="0"/>
              <a:t>What does say about strangers, foreigners</a:t>
            </a:r>
          </a:p>
          <a:p>
            <a:pPr marL="0" indent="0">
              <a:buNone/>
            </a:pPr>
            <a:r>
              <a:rPr lang="en-US" sz="2800" dirty="0" smtClean="0"/>
              <a:t>Lev. 19:33-37</a:t>
            </a:r>
            <a:endParaRPr lang="en-US" sz="2800" dirty="0"/>
          </a:p>
        </p:txBody>
      </p:sp>
    </p:spTree>
    <p:extLst>
      <p:ext uri="{BB962C8B-B14F-4D97-AF65-F5344CB8AC3E}">
        <p14:creationId xmlns:p14="http://schemas.microsoft.com/office/powerpoint/2010/main" val="1033323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a:xfrm>
            <a:off x="563880" y="1828800"/>
            <a:ext cx="8061960" cy="4023360"/>
          </a:xfrm>
        </p:spPr>
        <p:txBody>
          <a:bodyPr>
            <a:noAutofit/>
          </a:bodyPr>
          <a:lstStyle/>
          <a:p>
            <a:r>
              <a:rPr lang="en-US" sz="2400" dirty="0"/>
              <a:t>In the gospel of John, Jesus says, “A new commandment I give to you, that you love one another: just as I have loved you, you also are to love one another. By this all people will know that you are my disciples, if you have love for one another” (John 13:34-35 ESV</a:t>
            </a:r>
            <a:r>
              <a:rPr lang="en-US" sz="2400" dirty="0" smtClean="0"/>
              <a:t>).</a:t>
            </a:r>
          </a:p>
          <a:p>
            <a:r>
              <a:rPr lang="en-US" sz="2400" dirty="0" smtClean="0"/>
              <a:t>The </a:t>
            </a:r>
            <a:r>
              <a:rPr lang="en-US" sz="2400" dirty="0"/>
              <a:t>New Testament repeatedly admonishes Christians to love one another (I Thessalonians 4:9; I Timothy 1:5; I Peter 1:22). </a:t>
            </a:r>
            <a:endParaRPr lang="en-US" sz="2400" dirty="0" smtClean="0"/>
          </a:p>
          <a:p>
            <a:r>
              <a:rPr lang="en-US" sz="2400" dirty="0" smtClean="0"/>
              <a:t>Because </a:t>
            </a:r>
            <a:r>
              <a:rPr lang="en-US" sz="2400" dirty="0"/>
              <a:t>of his or her relationship with God, the believer now has a special connection with other believers. </a:t>
            </a:r>
            <a:endParaRPr lang="en-US" sz="2400" dirty="0" smtClean="0"/>
          </a:p>
          <a:p>
            <a:r>
              <a:rPr lang="en-US" sz="2400" dirty="0" smtClean="0"/>
              <a:t>The </a:t>
            </a:r>
            <a:r>
              <a:rPr lang="en-US" sz="2400" dirty="0"/>
              <a:t>love of God binds them together in a way nothing else can.</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30342618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Autofit/>
          </a:bodyPr>
          <a:lstStyle/>
          <a:p>
            <a:r>
              <a:rPr lang="en-US" sz="2800" dirty="0"/>
              <a:t>When a person becomes a believer in Jesus Christ, that person begins a new relationship with others who have done the same. </a:t>
            </a:r>
            <a:endParaRPr lang="en-US" sz="2800" dirty="0" smtClean="0"/>
          </a:p>
          <a:p>
            <a:r>
              <a:rPr lang="en-US" sz="2800" dirty="0" smtClean="0"/>
              <a:t>The </a:t>
            </a:r>
            <a:r>
              <a:rPr lang="en-US" sz="2800" dirty="0"/>
              <a:t>new believer becomes a member of the family of believers. These believers build each other up in the </a:t>
            </a:r>
            <a:r>
              <a:rPr lang="en-US" sz="2800" dirty="0">
                <a:hlinkClick r:id="rId2"/>
              </a:rPr>
              <a:t>faith</a:t>
            </a:r>
            <a:r>
              <a:rPr lang="en-US" sz="2800" dirty="0"/>
              <a:t>. </a:t>
            </a:r>
            <a:endParaRPr lang="en-US" sz="2800" dirty="0" smtClean="0"/>
          </a:p>
          <a:p>
            <a:r>
              <a:rPr lang="en-US" sz="2800" dirty="0" smtClean="0"/>
              <a:t>The </a:t>
            </a:r>
            <a:r>
              <a:rPr lang="en-US" sz="2800" dirty="0"/>
              <a:t>Holy Spirit living within believers empowers us to have a special relationship with one another that, at times, can be an incredibly special bond.</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3530128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rmAutofit/>
          </a:bodyPr>
          <a:lstStyle/>
          <a:p>
            <a:r>
              <a:rPr lang="en-US" sz="2800" dirty="0" smtClean="0"/>
              <a:t>Eph. 4:1-6 &amp; 20-24 &amp; 25-32</a:t>
            </a:r>
          </a:p>
          <a:p>
            <a:endParaRPr lang="en-US" sz="2800" dirty="0"/>
          </a:p>
        </p:txBody>
      </p:sp>
    </p:spTree>
    <p:extLst>
      <p:ext uri="{BB962C8B-B14F-4D97-AF65-F5344CB8AC3E}">
        <p14:creationId xmlns:p14="http://schemas.microsoft.com/office/powerpoint/2010/main" val="3100295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rmAutofit/>
          </a:bodyPr>
          <a:lstStyle/>
          <a:p>
            <a:r>
              <a:rPr lang="en-US" sz="2800" dirty="0"/>
              <a:t>The Bible is a book of relationships. </a:t>
            </a:r>
            <a:endParaRPr lang="en-US" sz="2800" dirty="0" smtClean="0"/>
          </a:p>
          <a:p>
            <a:r>
              <a:rPr lang="en-US" sz="2800" dirty="0" smtClean="0"/>
              <a:t>It </a:t>
            </a:r>
            <a:r>
              <a:rPr lang="en-US" sz="2800" dirty="0"/>
              <a:t>shows us what our relationship to God is meant to be and how we can have that kind of relationship. </a:t>
            </a:r>
            <a:endParaRPr lang="en-US" sz="2800" dirty="0" smtClean="0"/>
          </a:p>
          <a:p>
            <a:r>
              <a:rPr lang="en-US" sz="2800" dirty="0" smtClean="0"/>
              <a:t>It </a:t>
            </a:r>
            <a:r>
              <a:rPr lang="en-US" sz="2800" dirty="0"/>
              <a:t>shows us how we should interact and treat our fellow Christians. It shows us how we are to view those who do not believe. </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686447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baseline="30000" dirty="0" smtClean="0"/>
              <a:t>25 </a:t>
            </a:r>
            <a:r>
              <a:rPr lang="en-US" sz="2800" dirty="0" smtClean="0"/>
              <a:t>Stop lying to each other; tell the truth, for we are parts of each other and when we lie to each other we are hurting ourselves. </a:t>
            </a:r>
            <a:r>
              <a:rPr lang="en-US" sz="2800" baseline="30000" dirty="0" smtClean="0"/>
              <a:t>26 </a:t>
            </a:r>
            <a:r>
              <a:rPr lang="en-US" sz="2800" dirty="0" smtClean="0"/>
              <a:t>If you are angry, don’t sin by nursing your grudge. Don’t let the sun go down with you still angry—get over it quickly; </a:t>
            </a:r>
            <a:r>
              <a:rPr lang="en-US" sz="2800" baseline="30000" dirty="0" smtClean="0"/>
              <a:t>27 </a:t>
            </a:r>
            <a:r>
              <a:rPr lang="en-US" sz="2800" dirty="0" smtClean="0"/>
              <a:t>for when you are angry, you give a mighty foothold to the devil.</a:t>
            </a:r>
            <a:endParaRPr lang="en-US" sz="2800" dirty="0"/>
          </a:p>
        </p:txBody>
      </p:sp>
    </p:spTree>
    <p:extLst>
      <p:ext uri="{BB962C8B-B14F-4D97-AF65-F5344CB8AC3E}">
        <p14:creationId xmlns:p14="http://schemas.microsoft.com/office/powerpoint/2010/main" val="268373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baseline="30000" dirty="0" smtClean="0"/>
              <a:t>28 </a:t>
            </a:r>
            <a:r>
              <a:rPr lang="en-US" sz="2800" dirty="0" smtClean="0"/>
              <a:t>If anyone is stealing he must stop it and begin using those hands of his for honest work so he can give to others in need. </a:t>
            </a:r>
            <a:r>
              <a:rPr lang="en-US" sz="2800" baseline="30000" dirty="0" smtClean="0"/>
              <a:t>29 </a:t>
            </a:r>
            <a:r>
              <a:rPr lang="en-US" sz="2800" dirty="0" smtClean="0"/>
              <a:t>Don’t use bad language. Say only what is good and helpful to those you are talking to, and what will give them a blessing.</a:t>
            </a:r>
            <a:r>
              <a:rPr lang="en-US" sz="2800" baseline="30000" dirty="0" smtClean="0"/>
              <a:t> 30 </a:t>
            </a:r>
            <a:r>
              <a:rPr lang="en-US" sz="2800" dirty="0" smtClean="0"/>
              <a:t>Don’t cause the Holy Spirit sorrow by the way you live. Remember, he is the one who marks you to be present on that day when salvation from sin will be complete.</a:t>
            </a:r>
            <a:endParaRPr lang="en-US" sz="2800" dirty="0"/>
          </a:p>
        </p:txBody>
      </p:sp>
    </p:spTree>
    <p:extLst>
      <p:ext uri="{BB962C8B-B14F-4D97-AF65-F5344CB8AC3E}">
        <p14:creationId xmlns:p14="http://schemas.microsoft.com/office/powerpoint/2010/main" val="1746352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baseline="30000" dirty="0" smtClean="0"/>
              <a:t>31 </a:t>
            </a:r>
            <a:r>
              <a:rPr lang="en-US" sz="2800" dirty="0" smtClean="0"/>
              <a:t>Stop being mean, bad-tempered, and angry. Quarreling, harsh words, and dislike of others should have no place in your lives. </a:t>
            </a:r>
          </a:p>
          <a:p>
            <a:r>
              <a:rPr lang="en-US" sz="2800" baseline="30000" dirty="0" smtClean="0"/>
              <a:t>32 </a:t>
            </a:r>
            <a:r>
              <a:rPr lang="en-US" sz="2800" dirty="0" smtClean="0"/>
              <a:t>Instead, be kind to each other, tenderhearted, forgiving one another, just as God has forgiven you because you belong to Christ. (TLB)</a:t>
            </a:r>
            <a:endParaRPr lang="en-US" sz="2800" dirty="0"/>
          </a:p>
        </p:txBody>
      </p:sp>
    </p:spTree>
    <p:extLst>
      <p:ext uri="{BB962C8B-B14F-4D97-AF65-F5344CB8AC3E}">
        <p14:creationId xmlns:p14="http://schemas.microsoft.com/office/powerpoint/2010/main" val="422457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Autofit/>
          </a:bodyPr>
          <a:lstStyle/>
          <a:p>
            <a:r>
              <a:rPr lang="en-US" sz="2400" dirty="0"/>
              <a:t>Christians are to encourage one another, “Let each of us please his neighbor for his good, to build him up” (Romans 15:2 ESV; cf. 1:12). </a:t>
            </a:r>
            <a:endParaRPr lang="en-US" sz="2400" dirty="0" smtClean="0"/>
          </a:p>
          <a:p>
            <a:r>
              <a:rPr lang="en-US" sz="2400" dirty="0" smtClean="0"/>
              <a:t>The </a:t>
            </a:r>
            <a:r>
              <a:rPr lang="en-US" sz="2400" dirty="0"/>
              <a:t>Bible says that believers are all part of the Body of Christ (I Corinthians 12:11-13; cf. Galatians 3:28; Colossians 3:11; Ephesians 2:13-17) and, as one body, we are to support one another. </a:t>
            </a:r>
            <a:endParaRPr lang="en-US" sz="2400" dirty="0" smtClean="0"/>
          </a:p>
          <a:p>
            <a:r>
              <a:rPr lang="en-US" sz="2400" dirty="0" smtClean="0"/>
              <a:t>We </a:t>
            </a:r>
            <a:r>
              <a:rPr lang="en-US" sz="2400" dirty="0"/>
              <a:t>should help those brothers and sisters in need and not merely be concerned for our own needs (Philippians 2:4</a:t>
            </a:r>
            <a:r>
              <a:rPr lang="en-US" sz="2400" dirty="0" smtClean="0"/>
              <a:t>).</a:t>
            </a:r>
          </a:p>
          <a:p>
            <a:r>
              <a:rPr lang="en-US" sz="2400" dirty="0" smtClean="0"/>
              <a:t>We </a:t>
            </a:r>
            <a:r>
              <a:rPr lang="en-US" sz="2400" dirty="0"/>
              <a:t>should also be quick to forgive a brother or sister when they have wronged us (Colossians 3:13).</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4206608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a:xfrm>
            <a:off x="381000" y="1845734"/>
            <a:ext cx="8534399" cy="4023360"/>
          </a:xfrm>
        </p:spPr>
        <p:txBody>
          <a:bodyPr>
            <a:noAutofit/>
          </a:bodyPr>
          <a:lstStyle/>
          <a:p>
            <a:pPr marL="0" indent="0">
              <a:buNone/>
            </a:pPr>
            <a:r>
              <a:rPr lang="en-US" dirty="0" smtClean="0"/>
              <a:t>How do we show love to others? See others </a:t>
            </a:r>
            <a:r>
              <a:rPr lang="en-US" dirty="0"/>
              <a:t>w</a:t>
            </a:r>
            <a:r>
              <a:rPr lang="en-US" dirty="0" smtClean="0"/>
              <a:t>ith your heart.</a:t>
            </a:r>
          </a:p>
          <a:p>
            <a:r>
              <a:rPr lang="en-US" dirty="0"/>
              <a:t>“Go therefore and make disciples of all nations, baptizing them in the name of the Father and of the Son and of the Holy Spirit, teaching them to observe all that I have commanded you. And behold, I am with you always, to the end of the age.” (Matthew 28:19-20 ESV). </a:t>
            </a:r>
            <a:endParaRPr lang="en-US" dirty="0" smtClean="0"/>
          </a:p>
          <a:p>
            <a:r>
              <a:rPr lang="en-US" dirty="0"/>
              <a:t>T</a:t>
            </a:r>
            <a:r>
              <a:rPr lang="en-US" dirty="0" smtClean="0"/>
              <a:t>his </a:t>
            </a:r>
            <a:r>
              <a:rPr lang="en-US" dirty="0"/>
              <a:t>command applies to us as His disciples also. In the Old Testament (Ezekiel 18:23, 32; 33:11) as well as the New Testament (Matthew 18:14; Luke 19:10; II Peter 3:9; I Timothy 2:4), makes clear that God [Jesus] does not want anyone to suffer eternal punishment. </a:t>
            </a:r>
            <a:endParaRPr lang="en-US" dirty="0" smtClean="0"/>
          </a:p>
          <a:p>
            <a:r>
              <a:rPr lang="en-US" dirty="0" smtClean="0"/>
              <a:t>Jesus </a:t>
            </a:r>
            <a:r>
              <a:rPr lang="en-US" dirty="0"/>
              <a:t>came to earth, died on the cross, and has entrusted to us the task of taking His message to the people of the world. We are to be lights in a sin-darkened world, showing people the way to the Savior (Matthew 5:14; Philippians 2:14-16).</a:t>
            </a:r>
            <a:br>
              <a:rPr lang="en-US" dirty="0"/>
            </a:br>
            <a:r>
              <a:rPr lang="en-US" dirty="0"/>
              <a:t/>
            </a:r>
            <a:br>
              <a:rPr lang="en-US" dirty="0"/>
            </a:br>
            <a:endParaRPr lang="en-US" dirty="0"/>
          </a:p>
        </p:txBody>
      </p:sp>
    </p:spTree>
    <p:extLst>
      <p:ext uri="{BB962C8B-B14F-4D97-AF65-F5344CB8AC3E}">
        <p14:creationId xmlns:p14="http://schemas.microsoft.com/office/powerpoint/2010/main" val="1206040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dirty="0" smtClean="0"/>
              <a:t>Next Bible Study</a:t>
            </a:r>
          </a:p>
          <a:p>
            <a:r>
              <a:rPr lang="en-US" sz="2800" dirty="0" smtClean="0"/>
              <a:t>Topic-Watch Your Focus</a:t>
            </a:r>
          </a:p>
          <a:p>
            <a:r>
              <a:rPr lang="en-US" sz="2800" dirty="0" smtClean="0"/>
              <a:t>Scrip. I Corin. 16:13 &amp; Matt. 25:1-13</a:t>
            </a:r>
            <a:endParaRPr lang="en-US" sz="2800" dirty="0"/>
          </a:p>
        </p:txBody>
      </p:sp>
    </p:spTree>
    <p:extLst>
      <p:ext uri="{BB962C8B-B14F-4D97-AF65-F5344CB8AC3E}">
        <p14:creationId xmlns:p14="http://schemas.microsoft.com/office/powerpoint/2010/main" val="21571264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Resources:</a:t>
            </a:r>
          </a:p>
          <a:p>
            <a:r>
              <a:rPr lang="en-US" sz="2800" b="1" dirty="0" smtClean="0"/>
              <a:t>What </a:t>
            </a:r>
            <a:r>
              <a:rPr lang="en-US" sz="2800" b="1" dirty="0"/>
              <a:t>Does The Bible Say About Relationships? Is One More Important Than </a:t>
            </a:r>
            <a:r>
              <a:rPr lang="en-US" sz="2800" b="1" dirty="0" smtClean="0"/>
              <a:t>Another? </a:t>
            </a:r>
            <a:r>
              <a:rPr lang="en-US" dirty="0" smtClean="0"/>
              <a:t>by </a:t>
            </a:r>
            <a:r>
              <a:rPr lang="en-US" dirty="0">
                <a:hlinkClick r:id="rId2"/>
              </a:rPr>
              <a:t>Robert Driskell</a:t>
            </a:r>
            <a:r>
              <a:rPr lang="en-US" dirty="0"/>
              <a:t> ·</a:t>
            </a:r>
          </a:p>
          <a:p>
            <a:pPr marL="0" indent="0">
              <a:buNone/>
            </a:pPr>
            <a:r>
              <a:rPr lang="en-US" sz="2800" dirty="0"/>
              <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64355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rmAutofit/>
          </a:bodyPr>
          <a:lstStyle/>
          <a:p>
            <a:r>
              <a:rPr lang="en-US" sz="2800" dirty="0"/>
              <a:t>Because we can see and touch the physical world around us, many times it seems </a:t>
            </a:r>
            <a:r>
              <a:rPr lang="en-US" sz="2800" dirty="0" smtClean="0"/>
              <a:t>easier to connect </a:t>
            </a:r>
            <a:r>
              <a:rPr lang="en-US" sz="2800" dirty="0"/>
              <a:t>and communicate with </a:t>
            </a:r>
            <a:r>
              <a:rPr lang="en-US" sz="2800" dirty="0" smtClean="0"/>
              <a:t>God than deal with each other. </a:t>
            </a:r>
          </a:p>
          <a:p>
            <a:r>
              <a:rPr lang="en-US" sz="2800" dirty="0" smtClean="0"/>
              <a:t>This </a:t>
            </a:r>
            <a:r>
              <a:rPr lang="en-US" sz="2800" dirty="0"/>
              <a:t>means </a:t>
            </a:r>
            <a:r>
              <a:rPr lang="en-US" sz="2800" dirty="0" smtClean="0"/>
              <a:t>at times we can </a:t>
            </a:r>
            <a:r>
              <a:rPr lang="en-US" sz="2800" dirty="0"/>
              <a:t>let our earthly relationships become </a:t>
            </a:r>
            <a:r>
              <a:rPr lang="en-US" sz="2800" dirty="0" smtClean="0"/>
              <a:t>less </a:t>
            </a:r>
            <a:r>
              <a:rPr lang="en-US" sz="2800" dirty="0"/>
              <a:t>important than our relationship with God. </a:t>
            </a:r>
            <a:endParaRPr lang="en-US" sz="2800" dirty="0" smtClean="0"/>
          </a:p>
          <a:p>
            <a:r>
              <a:rPr lang="en-US" sz="2800" dirty="0" smtClean="0"/>
              <a:t>The scriptures also say how can you love God that your haven’t and hate your brother? I John 4:20</a:t>
            </a:r>
            <a:endParaRPr lang="en-US" sz="2800" dirty="0"/>
          </a:p>
        </p:txBody>
      </p:sp>
    </p:spTree>
    <p:extLst>
      <p:ext uri="{BB962C8B-B14F-4D97-AF65-F5344CB8AC3E}">
        <p14:creationId xmlns:p14="http://schemas.microsoft.com/office/powerpoint/2010/main" val="1402833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Autofit/>
          </a:bodyPr>
          <a:lstStyle/>
          <a:p>
            <a:r>
              <a:rPr lang="en-US" sz="2400" dirty="0"/>
              <a:t>In Mark 12:30, Jesus tells us that our first responsibility is to Him, “And you shall love the Lord your God with all your heart and with all your soul and with all your mind and with all your strength’”. </a:t>
            </a:r>
            <a:endParaRPr lang="en-US" sz="2400" dirty="0" smtClean="0"/>
          </a:p>
          <a:p>
            <a:r>
              <a:rPr lang="en-US" sz="2400" dirty="0" smtClean="0"/>
              <a:t>This </a:t>
            </a:r>
            <a:r>
              <a:rPr lang="en-US" sz="2400" dirty="0"/>
              <a:t>same theme is </a:t>
            </a:r>
            <a:r>
              <a:rPr lang="en-US" sz="2400" dirty="0" smtClean="0"/>
              <a:t>seen many </a:t>
            </a:r>
            <a:r>
              <a:rPr lang="en-US" sz="2400" dirty="0"/>
              <a:t>places in the Bible (Deuteronomy 6:5, 13:3, 30:6; Matthew 22:37; Luke 10:27). </a:t>
            </a:r>
            <a:endParaRPr lang="en-US" sz="2400" dirty="0" smtClean="0"/>
          </a:p>
          <a:p>
            <a:r>
              <a:rPr lang="en-US" sz="2400" dirty="0" smtClean="0"/>
              <a:t>Putting </a:t>
            </a:r>
            <a:r>
              <a:rPr lang="en-US" sz="2400" dirty="0"/>
              <a:t>the Lord first in our lives is the most important decision we could ever make. </a:t>
            </a:r>
            <a:endParaRPr lang="en-US" sz="2400" dirty="0" smtClean="0"/>
          </a:p>
          <a:p>
            <a:r>
              <a:rPr lang="en-US" sz="2400" dirty="0" smtClean="0"/>
              <a:t>A </a:t>
            </a:r>
            <a:r>
              <a:rPr lang="en-US" sz="2400" dirty="0"/>
              <a:t>life built around anything else but God, is a life built on shifting sand and vapor.</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335757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Autofit/>
          </a:bodyPr>
          <a:lstStyle/>
          <a:p>
            <a:r>
              <a:rPr lang="en-US" sz="2400" dirty="0"/>
              <a:t>The command that we are to “love our neighbor” is repeated many times throughout the Bible (Leviticus 19:18; Matthew 19:19, 22:39; Mark 12:31; Galatians 5:14; James 2:8). </a:t>
            </a:r>
            <a:endParaRPr lang="en-US" sz="2400" dirty="0" smtClean="0"/>
          </a:p>
          <a:p>
            <a:r>
              <a:rPr lang="en-US" sz="2400" dirty="0" smtClean="0"/>
              <a:t>Along </a:t>
            </a:r>
            <a:r>
              <a:rPr lang="en-US" sz="2400" dirty="0"/>
              <a:t>with </a:t>
            </a:r>
            <a:r>
              <a:rPr lang="en-US" sz="2400" dirty="0" smtClean="0"/>
              <a:t>urging us </a:t>
            </a:r>
            <a:r>
              <a:rPr lang="en-US" sz="2400" dirty="0"/>
              <a:t>to love God completely, this command was also repeated in three of the four Gospel accounts. </a:t>
            </a:r>
            <a:endParaRPr lang="en-US" sz="2400" dirty="0" smtClean="0"/>
          </a:p>
          <a:p>
            <a:r>
              <a:rPr lang="en-US" sz="2400" dirty="0" smtClean="0"/>
              <a:t>The </a:t>
            </a:r>
            <a:r>
              <a:rPr lang="en-US" sz="2400" dirty="0"/>
              <a:t>importance of loving God and loving others as much as we love ourselves is apparently a very important matter. </a:t>
            </a:r>
            <a:endParaRPr lang="en-US" sz="2400" dirty="0" smtClean="0"/>
          </a:p>
          <a:p>
            <a:r>
              <a:rPr lang="en-US" sz="2400" dirty="0" smtClean="0"/>
              <a:t>It </a:t>
            </a:r>
            <a:r>
              <a:rPr lang="en-US" sz="2400" dirty="0"/>
              <a:t>is also very important to get the order correct…God first; everything else follows.</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4092971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noAutofit/>
          </a:bodyPr>
          <a:lstStyle/>
          <a:p>
            <a:r>
              <a:rPr lang="en-US" sz="2400" dirty="0"/>
              <a:t>The apostle Paul said that we can be sure we are treating others the way God would have us treat them if we simply followed this commandment, “For the commandments, “You shall not commit adultery, You shall not murder, You shall not steal, You shall not covet</a:t>
            </a:r>
            <a:r>
              <a:rPr lang="en-US" sz="2400" dirty="0" smtClean="0"/>
              <a:t>,”</a:t>
            </a:r>
          </a:p>
          <a:p>
            <a:r>
              <a:rPr lang="en-US" sz="2400" dirty="0" smtClean="0"/>
              <a:t>This and the other commandments, </a:t>
            </a:r>
            <a:r>
              <a:rPr lang="en-US" sz="2400" dirty="0"/>
              <a:t>are summed up in this word: “You shall love your neighbor as yourself”” (Romans 13:9 ESV). </a:t>
            </a:r>
            <a:endParaRPr lang="en-US" sz="2400" dirty="0" smtClean="0"/>
          </a:p>
          <a:p>
            <a:r>
              <a:rPr lang="en-US" sz="2400" dirty="0" smtClean="0"/>
              <a:t>Simply</a:t>
            </a:r>
            <a:r>
              <a:rPr lang="en-US" sz="2400" dirty="0"/>
              <a:t>, if we are motivated by a love for our neighbor, we will never intentionally do them any harm, only good.</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1527574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rmAutofit/>
          </a:bodyPr>
          <a:lstStyle/>
          <a:p>
            <a:r>
              <a:rPr lang="en-US" sz="2800" dirty="0" smtClean="0"/>
              <a:t>Lev. 19: 1-8 (pay close attention to verse 3)</a:t>
            </a:r>
            <a:endParaRPr lang="en-US" sz="2800" dirty="0"/>
          </a:p>
        </p:txBody>
      </p:sp>
    </p:spTree>
    <p:extLst>
      <p:ext uri="{BB962C8B-B14F-4D97-AF65-F5344CB8AC3E}">
        <p14:creationId xmlns:p14="http://schemas.microsoft.com/office/powerpoint/2010/main" val="718197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rmAutofit/>
          </a:bodyPr>
          <a:lstStyle/>
          <a:p>
            <a:r>
              <a:rPr lang="en-US" sz="2400" dirty="0" smtClean="0"/>
              <a:t>God puts honor and respecting parents on the same level as our relationship with Him</a:t>
            </a:r>
          </a:p>
          <a:p>
            <a:r>
              <a:rPr lang="en-US" sz="2400" dirty="0" smtClean="0"/>
              <a:t>God knows what it means to be a Father</a:t>
            </a:r>
          </a:p>
          <a:p>
            <a:r>
              <a:rPr lang="en-US" sz="2400" dirty="0" smtClean="0"/>
              <a:t>Example, (Adam &amp; Eve)-He told them not the touch and eat off of a certain tree they did it anyway.</a:t>
            </a:r>
          </a:p>
          <a:p>
            <a:r>
              <a:rPr lang="en-US" sz="2400" dirty="0" smtClean="0"/>
              <a:t>When He went to find them they were hiding.</a:t>
            </a:r>
          </a:p>
          <a:p>
            <a:r>
              <a:rPr lang="en-US" sz="2400" dirty="0" smtClean="0"/>
              <a:t>Made them aware it was consequences for their wrongs but still made sure they were taken care off. Gen. 3:8-13 &amp; 21 (God is a fashion designer)</a:t>
            </a:r>
            <a:endParaRPr lang="en-US" sz="2400" dirty="0"/>
          </a:p>
        </p:txBody>
      </p:sp>
    </p:spTree>
    <p:extLst>
      <p:ext uri="{BB962C8B-B14F-4D97-AF65-F5344CB8AC3E}">
        <p14:creationId xmlns:p14="http://schemas.microsoft.com/office/powerpoint/2010/main" val="1533035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en-US" sz="6000" dirty="0"/>
              <a:t>Relationships</a:t>
            </a:r>
            <a:endParaRPr lang="en-US" sz="6000" dirty="0"/>
          </a:p>
        </p:txBody>
      </p:sp>
      <p:sp>
        <p:nvSpPr>
          <p:cNvPr id="3" name="Content Placeholder 2"/>
          <p:cNvSpPr>
            <a:spLocks noGrp="1"/>
          </p:cNvSpPr>
          <p:nvPr>
            <p:ph idx="1"/>
          </p:nvPr>
        </p:nvSpPr>
        <p:spPr/>
        <p:txBody>
          <a:bodyPr>
            <a:normAutofit/>
          </a:bodyPr>
          <a:lstStyle/>
          <a:p>
            <a:r>
              <a:rPr lang="en-US" sz="2800" dirty="0" smtClean="0"/>
              <a:t>Honoring your parents is the 1</a:t>
            </a:r>
            <a:r>
              <a:rPr lang="en-US" sz="2800" baseline="30000" dirty="0" smtClean="0"/>
              <a:t>st</a:t>
            </a:r>
            <a:r>
              <a:rPr lang="en-US" sz="2800" dirty="0" smtClean="0"/>
              <a:t> commandment with promise for long life.</a:t>
            </a:r>
          </a:p>
          <a:p>
            <a:r>
              <a:rPr lang="en-US" sz="2800" dirty="0" smtClean="0"/>
              <a:t>Children share why you are thankful for your parents.</a:t>
            </a:r>
          </a:p>
          <a:p>
            <a:endParaRPr lang="en-US" sz="2800" dirty="0"/>
          </a:p>
        </p:txBody>
      </p:sp>
    </p:spTree>
    <p:extLst>
      <p:ext uri="{BB962C8B-B14F-4D97-AF65-F5344CB8AC3E}">
        <p14:creationId xmlns:p14="http://schemas.microsoft.com/office/powerpoint/2010/main" val="4017102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172</TotalTime>
  <Words>1315</Words>
  <Application>Microsoft Office PowerPoint</Application>
  <PresentationFormat>On-screen Show (4:3)</PresentationFormat>
  <Paragraphs>88</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Calibri</vt:lpstr>
      <vt:lpstr>Calibri Light</vt:lpstr>
      <vt:lpstr>Retrospect</vt:lpstr>
      <vt:lpstr>Relationships</vt:lpstr>
      <vt:lpstr>Relationships</vt:lpstr>
      <vt:lpstr>Relationships</vt:lpstr>
      <vt:lpstr>Relationships</vt:lpstr>
      <vt:lpstr>Relationships</vt:lpstr>
      <vt:lpstr>Relationships</vt:lpstr>
      <vt:lpstr>Relationships</vt:lpstr>
      <vt:lpstr>Relationships</vt:lpstr>
      <vt:lpstr>Relationships</vt:lpstr>
      <vt:lpstr>Relationships</vt:lpstr>
      <vt:lpstr>Relationships</vt:lpstr>
      <vt:lpstr>Relationships</vt:lpstr>
      <vt:lpstr>Relationships</vt:lpstr>
      <vt:lpstr>Relationships</vt:lpstr>
      <vt:lpstr>Relationships</vt:lpstr>
      <vt:lpstr>Relationships</vt:lpstr>
      <vt:lpstr>Relationships</vt:lpstr>
      <vt:lpstr>Relationships</vt:lpstr>
      <vt:lpstr>Relationships</vt:lpstr>
      <vt:lpstr>PowerPoint Presentation</vt:lpstr>
      <vt:lpstr>PowerPoint Presentation</vt:lpstr>
      <vt:lpstr>PowerPoint Presentation</vt:lpstr>
      <vt:lpstr>Relationships</vt:lpstr>
      <vt:lpstr>Relationships</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Relationships</dc:title>
  <dc:creator>vhanflstubbp</dc:creator>
  <cp:lastModifiedBy>AFCC</cp:lastModifiedBy>
  <cp:revision>12</cp:revision>
  <cp:lastPrinted>2015-12-16T19:26:12Z</cp:lastPrinted>
  <dcterms:created xsi:type="dcterms:W3CDTF">2015-12-16T18:08:50Z</dcterms:created>
  <dcterms:modified xsi:type="dcterms:W3CDTF">2015-12-17T01:27:52Z</dcterms:modified>
</cp:coreProperties>
</file>