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66" r:id="rId3"/>
    <p:sldId id="260" r:id="rId4"/>
    <p:sldId id="259" r:id="rId5"/>
    <p:sldId id="264" r:id="rId6"/>
    <p:sldId id="265" r:id="rId7"/>
    <p:sldId id="267" r:id="rId8"/>
    <p:sldId id="257" r:id="rId9"/>
    <p:sldId id="280" r:id="rId10"/>
    <p:sldId id="263" r:id="rId11"/>
    <p:sldId id="268" r:id="rId12"/>
    <p:sldId id="269" r:id="rId13"/>
    <p:sldId id="270" r:id="rId14"/>
    <p:sldId id="271" r:id="rId15"/>
    <p:sldId id="272" r:id="rId16"/>
    <p:sldId id="273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BC9C-E08D-4625-AEEF-B157A1C93159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2D74E-BC04-4FF2-B3EE-48BF9B67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1862-2734-4153-9AB6-2450146853E6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F99-13EF-4307-BFEB-7D591119C4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25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1862-2734-4153-9AB6-2450146853E6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F99-13EF-4307-BFEB-7D591119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5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1862-2734-4153-9AB6-2450146853E6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F99-13EF-4307-BFEB-7D591119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8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1862-2734-4153-9AB6-2450146853E6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F99-13EF-4307-BFEB-7D591119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1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1862-2734-4153-9AB6-2450146853E6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F99-13EF-4307-BFEB-7D591119C4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53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1862-2734-4153-9AB6-2450146853E6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F99-13EF-4307-BFEB-7D591119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8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1862-2734-4153-9AB6-2450146853E6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F99-13EF-4307-BFEB-7D591119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6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1862-2734-4153-9AB6-2450146853E6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F99-13EF-4307-BFEB-7D591119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6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1862-2734-4153-9AB6-2450146853E6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F99-13EF-4307-BFEB-7D591119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9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7ED1862-2734-4153-9AB6-2450146853E6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B9FF99-13EF-4307-BFEB-7D591119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7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1862-2734-4153-9AB6-2450146853E6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F99-13EF-4307-BFEB-7D591119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ED1862-2734-4153-9AB6-2450146853E6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B9FF99-13EF-4307-BFEB-7D591119C4D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71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Respect Yourself pt.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yourself in all respects to be a model of good works and in your teaching show integrity, dignity. Titus 2:7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3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37361"/>
            <a:ext cx="8686799" cy="4131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effectLst/>
              </a:rPr>
              <a:t>God’s View</a:t>
            </a:r>
          </a:p>
          <a:p>
            <a:r>
              <a:rPr lang="en-US" sz="2800" dirty="0" smtClean="0">
                <a:effectLst/>
              </a:rPr>
              <a:t>In order to understand God’s view of self-respect, one must come to understand the two ways of life: the get way and the give way.</a:t>
            </a:r>
          </a:p>
          <a:p>
            <a:r>
              <a:rPr lang="en-US" sz="2800" dirty="0" smtClean="0">
                <a:effectLst/>
              </a:rPr>
              <a:t>In the get way—Satan’s way—a person’s focus is on self-love, self-centeredness, vanity, lust, greed and selfishness. With the focus being on </a:t>
            </a:r>
            <a:r>
              <a:rPr lang="en-US" sz="2800" i="1" dirty="0" smtClean="0">
                <a:effectLst/>
              </a:rPr>
              <a:t>self</a:t>
            </a:r>
            <a:r>
              <a:rPr lang="en-US" sz="2800" dirty="0" smtClean="0">
                <a:effectLst/>
              </a:rPr>
              <a:t>, there is usually a lack of concern for others.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69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686799" cy="404029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effectLst/>
              </a:rPr>
              <a:t>“Get” Way Respect</a:t>
            </a:r>
          </a:p>
          <a:p>
            <a:r>
              <a:rPr lang="en-US" sz="2800" dirty="0" smtClean="0">
                <a:effectLst/>
              </a:rPr>
              <a:t>It is the way that leads to discontentment, anger, envy and unhappiness—and sin. </a:t>
            </a:r>
          </a:p>
          <a:p>
            <a:r>
              <a:rPr lang="en-US" sz="2800" dirty="0" smtClean="0">
                <a:effectLst/>
              </a:rPr>
              <a:t>Generally, when one is unhappy or depressed or lacks self-esteem, it is because </a:t>
            </a:r>
            <a:r>
              <a:rPr lang="en-US" sz="2800" dirty="0" smtClean="0"/>
              <a:t>we</a:t>
            </a:r>
            <a:r>
              <a:rPr lang="en-US" sz="2800" dirty="0" smtClean="0">
                <a:effectLst/>
              </a:rPr>
              <a:t> are focusing on himself—we are being selfish.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05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43801" cy="1559130"/>
          </a:xfrm>
        </p:spPr>
        <p:txBody>
          <a:bodyPr>
            <a:normAutofit/>
          </a:bodyPr>
          <a:lstStyle/>
          <a:p>
            <a:r>
              <a:rPr lang="en-US" sz="5400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45734"/>
            <a:ext cx="8610599" cy="4021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effectLst/>
              </a:rPr>
              <a:t>The “Get” Way Respect</a:t>
            </a:r>
          </a:p>
          <a:p>
            <a:r>
              <a:rPr lang="en-US" sz="2800" dirty="0" smtClean="0">
                <a:effectLst/>
              </a:rPr>
              <a:t>Human nature reflects the get way of life.</a:t>
            </a:r>
          </a:p>
          <a:p>
            <a:r>
              <a:rPr lang="en-US" sz="2800" dirty="0" smtClean="0">
                <a:effectLst/>
              </a:rPr>
              <a:t>Therefore, it is normal for men to be selfish and natural for psychologists and other “experts” to recommend that people with “confidence problems” or depression focus on themselves.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8989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762999" cy="3964094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It is because of excessive  focus on self that </a:t>
            </a:r>
            <a:r>
              <a:rPr lang="en-US" sz="2800" dirty="0" smtClean="0"/>
              <a:t>people can become </a:t>
            </a:r>
            <a:r>
              <a:rPr lang="en-US" sz="2800" dirty="0" smtClean="0">
                <a:effectLst/>
              </a:rPr>
              <a:t>unhappy. </a:t>
            </a:r>
          </a:p>
          <a:p>
            <a:r>
              <a:rPr lang="en-US" sz="2800" dirty="0" smtClean="0">
                <a:effectLst/>
              </a:rPr>
              <a:t>They are always focused on themselves distracted by—what they didn’t get, who hasn’t noticed them, who has infringed on their rights, who didn’t give them respect, etc.</a:t>
            </a:r>
          </a:p>
          <a:p>
            <a:r>
              <a:rPr lang="en-US" sz="2800" dirty="0" smtClean="0">
                <a:effectLst/>
              </a:rPr>
              <a:t>In reality, this person doesn’t really lack self-esteem or have a confidence problem.  They may have a problem with selfishness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9703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686799" cy="3964094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The “Give “Way Respect</a:t>
            </a:r>
          </a:p>
          <a:p>
            <a:r>
              <a:rPr lang="en-US" sz="2800" dirty="0"/>
              <a:t>T</a:t>
            </a:r>
            <a:r>
              <a:rPr lang="en-US" sz="2800" dirty="0" smtClean="0">
                <a:effectLst/>
              </a:rPr>
              <a:t>he way of give, God’s Way, is the way of love—outgoing concern for others—serving, sharing and cooperation. </a:t>
            </a:r>
          </a:p>
          <a:p>
            <a:r>
              <a:rPr lang="en-US" sz="2800" dirty="0" smtClean="0">
                <a:effectLst/>
              </a:rPr>
              <a:t>It is love toward God and love toward neighbor, which is summed up in the Law (Matt. 22:36-40). It is being humble and esteeming others better than self.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2811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7361"/>
            <a:ext cx="8610599" cy="4206239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“Let nothing be done through strife or vainglory; but in lowliness of mind let each esteem other better than themselves. </a:t>
            </a:r>
          </a:p>
          <a:p>
            <a:r>
              <a:rPr lang="en-US" sz="2800" dirty="0" smtClean="0">
                <a:effectLst/>
              </a:rPr>
              <a:t>Look not every man on his own things, but every man also on the things of others. </a:t>
            </a:r>
          </a:p>
          <a:p>
            <a:r>
              <a:rPr lang="en-US" sz="2800" dirty="0" smtClean="0">
                <a:effectLst/>
              </a:rPr>
              <a:t>Let this mind be in you, which was also in Christ Jesus” (Phil. 2:3-5).</a:t>
            </a:r>
          </a:p>
        </p:txBody>
      </p:sp>
    </p:spTree>
    <p:extLst>
      <p:ext uri="{BB962C8B-B14F-4D97-AF65-F5344CB8AC3E}">
        <p14:creationId xmlns:p14="http://schemas.microsoft.com/office/powerpoint/2010/main" val="2820231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686799" cy="426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/>
              </a:rPr>
              <a:t>This goes completely against the world’s opinion—that in order to be happy, one must esteem himself first, </a:t>
            </a:r>
            <a:r>
              <a:rPr lang="en-US" sz="2400" i="1" dirty="0" smtClean="0">
                <a:effectLst/>
              </a:rPr>
              <a:t>then</a:t>
            </a:r>
            <a:r>
              <a:rPr lang="en-US" sz="2400" dirty="0" smtClean="0">
                <a:effectLst/>
              </a:rPr>
              <a:t> deal with everyone else if you have the time. It totally disagrees with God’s view.</a:t>
            </a:r>
          </a:p>
          <a:p>
            <a:r>
              <a:rPr lang="en-US" sz="2400" dirty="0" smtClean="0">
                <a:effectLst/>
              </a:rPr>
              <a:t>Love and respect is supposed to flow </a:t>
            </a:r>
            <a:r>
              <a:rPr lang="en-US" sz="2400" i="1" dirty="0" smtClean="0">
                <a:effectLst/>
              </a:rPr>
              <a:t>outward</a:t>
            </a:r>
            <a:r>
              <a:rPr lang="en-US" sz="2400" dirty="0" smtClean="0">
                <a:effectLst/>
              </a:rPr>
              <a:t> from a person, not turn inward. </a:t>
            </a:r>
          </a:p>
          <a:p>
            <a:r>
              <a:rPr lang="en-US" sz="2400" dirty="0" smtClean="0">
                <a:effectLst/>
              </a:rPr>
              <a:t>Nothing wrong with respecting oneself but if one is focusing on </a:t>
            </a:r>
            <a:r>
              <a:rPr lang="en-US" sz="2400" b="1" dirty="0" smtClean="0">
                <a:effectLst/>
              </a:rPr>
              <a:t>only </a:t>
            </a:r>
            <a:r>
              <a:rPr lang="en-US" sz="2400" dirty="0" smtClean="0">
                <a:effectLst/>
              </a:rPr>
              <a:t>respecting himself, it will be hard for him to have or demonstrate respect for others!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759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Next Bible Study</a:t>
            </a:r>
          </a:p>
          <a:p>
            <a:r>
              <a:rPr lang="en-US" sz="4000" dirty="0" smtClean="0"/>
              <a:t>Respect Yourself pt. 2</a:t>
            </a:r>
          </a:p>
          <a:p>
            <a:pPr marL="0" indent="0">
              <a:buNone/>
            </a:pPr>
            <a:r>
              <a:rPr lang="en-US" sz="4000" dirty="0" smtClean="0"/>
              <a:t>Scripture-Titus 2:7 &amp; Rom. 13:9-10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9171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References</a:t>
            </a:r>
          </a:p>
          <a:p>
            <a:r>
              <a:rPr lang="en-US" sz="3200" dirty="0" smtClean="0"/>
              <a:t>The Truth About Self Respect-Rcg.org </a:t>
            </a:r>
          </a:p>
          <a:p>
            <a:pPr marL="0" indent="0">
              <a:buNone/>
            </a:pPr>
            <a:r>
              <a:rPr lang="en-US" sz="3200" dirty="0" smtClean="0"/>
              <a:t>https://rcg.org/youth</a:t>
            </a:r>
          </a:p>
        </p:txBody>
      </p:sp>
    </p:spTree>
    <p:extLst>
      <p:ext uri="{BB962C8B-B14F-4D97-AF65-F5344CB8AC3E}">
        <p14:creationId xmlns:p14="http://schemas.microsoft.com/office/powerpoint/2010/main" val="47236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/>
              </a:rPr>
              <a:t>What is it? Respect.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45734"/>
            <a:ext cx="8839199" cy="4402666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effectLst/>
              </a:rPr>
              <a:t>Respect</a:t>
            </a:r>
            <a:r>
              <a:rPr lang="en-US" sz="3600" dirty="0" smtClean="0">
                <a:effectLst/>
              </a:rPr>
              <a:t> is defined in the following way: “To feel or show </a:t>
            </a:r>
            <a:r>
              <a:rPr lang="en-US" sz="3600" i="1" dirty="0" smtClean="0">
                <a:effectLst/>
              </a:rPr>
              <a:t>deferential regard</a:t>
            </a:r>
            <a:r>
              <a:rPr lang="en-US" sz="3600" dirty="0" smtClean="0">
                <a:effectLst/>
              </a:rPr>
              <a:t> for; </a:t>
            </a:r>
            <a:r>
              <a:rPr lang="en-US" sz="3600" i="1" dirty="0" smtClean="0">
                <a:effectLst/>
              </a:rPr>
              <a:t>esteem</a:t>
            </a:r>
            <a:r>
              <a:rPr lang="en-US" sz="3600" dirty="0" smtClean="0">
                <a:effectLst/>
              </a:rPr>
              <a:t>; to regard with </a:t>
            </a:r>
            <a:r>
              <a:rPr lang="en-US" sz="3600" i="1" dirty="0" smtClean="0">
                <a:effectLst/>
              </a:rPr>
              <a:t>honor</a:t>
            </a:r>
            <a:r>
              <a:rPr lang="en-US" sz="3600" dirty="0" smtClean="0">
                <a:effectLst/>
              </a:rPr>
              <a:t>; an attitude of </a:t>
            </a:r>
            <a:r>
              <a:rPr lang="en-US" sz="3600" i="1" dirty="0" smtClean="0">
                <a:effectLst/>
              </a:rPr>
              <a:t>admiration</a:t>
            </a:r>
            <a:r>
              <a:rPr lang="en-US" sz="3600" dirty="0" smtClean="0">
                <a:effectLst/>
              </a:rPr>
              <a:t> or esteem.” </a:t>
            </a:r>
          </a:p>
          <a:p>
            <a:r>
              <a:rPr lang="en-US" sz="3600" dirty="0" smtClean="0">
                <a:effectLst/>
              </a:rPr>
              <a:t>Knowing this, we can conclude that </a:t>
            </a:r>
            <a:r>
              <a:rPr lang="en-US" sz="3600" i="1" dirty="0" smtClean="0">
                <a:effectLst/>
              </a:rPr>
              <a:t>self-</a:t>
            </a:r>
            <a:r>
              <a:rPr lang="en-US" sz="3600" dirty="0" smtClean="0">
                <a:effectLst/>
              </a:rPr>
              <a:t>respect means to esteem or honor </a:t>
            </a:r>
            <a:r>
              <a:rPr lang="en-US" sz="3600" i="1" dirty="0" smtClean="0">
                <a:effectLst/>
              </a:rPr>
              <a:t>the self</a:t>
            </a:r>
            <a:r>
              <a:rPr lang="en-US" sz="3600" dirty="0" smtClean="0">
                <a:effectLst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011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45734"/>
            <a:ext cx="8762999" cy="4326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effectLst/>
              </a:rPr>
              <a:t>Self Respect</a:t>
            </a:r>
          </a:p>
          <a:p>
            <a:r>
              <a:rPr lang="en-US" sz="3200" b="1" dirty="0" smtClean="0">
                <a:effectLst/>
              </a:rPr>
              <a:t>Some feel cheated out of it</a:t>
            </a:r>
          </a:p>
          <a:p>
            <a:r>
              <a:rPr lang="en-US" sz="3200" b="1" dirty="0" smtClean="0">
                <a:effectLst/>
              </a:rPr>
              <a:t> Everyone wants it </a:t>
            </a:r>
          </a:p>
          <a:p>
            <a:r>
              <a:rPr lang="en-US" sz="3200" dirty="0" smtClean="0">
                <a:effectLst/>
              </a:rPr>
              <a:t>Some people do not truly understand the definition of the word—they only </a:t>
            </a:r>
            <a:r>
              <a:rPr lang="en-US" sz="3200" i="1" dirty="0" smtClean="0">
                <a:effectLst/>
              </a:rPr>
              <a:t>think</a:t>
            </a:r>
            <a:r>
              <a:rPr lang="en-US" sz="3200" dirty="0" smtClean="0">
                <a:effectLst/>
              </a:rPr>
              <a:t> they do.</a:t>
            </a:r>
            <a:endParaRPr lang="en-US" sz="3200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424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37361"/>
            <a:ext cx="8839199" cy="4053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The following examples show how people generally view respect:</a:t>
            </a:r>
          </a:p>
          <a:p>
            <a:r>
              <a:rPr lang="en-US" dirty="0" smtClean="0">
                <a:effectLst/>
              </a:rPr>
              <a:t>Brian, a high school senior, is a very good basketball player. People constantly tell him that he is a great athlete. He stops to </a:t>
            </a:r>
            <a:r>
              <a:rPr lang="en-US" i="1" dirty="0" smtClean="0">
                <a:effectLst/>
              </a:rPr>
              <a:t>admire</a:t>
            </a:r>
            <a:r>
              <a:rPr lang="en-US" dirty="0" smtClean="0">
                <a:effectLst/>
              </a:rPr>
              <a:t> (respect) this fact and is impressed as well.</a:t>
            </a:r>
          </a:p>
          <a:p>
            <a:r>
              <a:rPr lang="en-US" dirty="0" smtClean="0">
                <a:effectLst/>
              </a:rPr>
              <a:t>He becomes very </a:t>
            </a:r>
            <a:r>
              <a:rPr lang="en-US" i="1" dirty="0" smtClean="0">
                <a:effectLst/>
              </a:rPr>
              <a:t>proud</a:t>
            </a:r>
            <a:r>
              <a:rPr lang="en-US" dirty="0" smtClean="0">
                <a:effectLst/>
              </a:rPr>
              <a:t> of his talents, and practices every day in order to become better—putting basketball before everything and everybody. </a:t>
            </a:r>
          </a:p>
          <a:p>
            <a:r>
              <a:rPr lang="en-US" dirty="0" smtClean="0">
                <a:effectLst/>
              </a:rPr>
              <a:t>His hard work pays off and he is able to enter the NBA, further improving his skill. </a:t>
            </a:r>
          </a:p>
          <a:p>
            <a:r>
              <a:rPr lang="en-US" dirty="0" smtClean="0">
                <a:effectLst/>
              </a:rPr>
              <a:t>A few years later, his contract comes up for negotiation and he is offered millions below what he believes he is worth. </a:t>
            </a:r>
          </a:p>
          <a:p>
            <a:r>
              <a:rPr lang="en-US" dirty="0" smtClean="0">
                <a:effectLst/>
              </a:rPr>
              <a:t>Viewing the “low” offer as a sign of “disrespect,” he becomes instantly offended and demands to be traded.</a:t>
            </a:r>
          </a:p>
        </p:txBody>
      </p:sp>
    </p:spTree>
    <p:extLst>
      <p:ext uri="{BB962C8B-B14F-4D97-AF65-F5344CB8AC3E}">
        <p14:creationId xmlns:p14="http://schemas.microsoft.com/office/powerpoint/2010/main" val="123793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7361"/>
            <a:ext cx="8686799" cy="4131733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/>
              </a:rPr>
              <a:t>As a little girl, Kelly was repeatedly told how pretty she was. She admired herself in the mirror every day. </a:t>
            </a:r>
          </a:p>
          <a:p>
            <a:r>
              <a:rPr lang="en-US" sz="2400" dirty="0" smtClean="0">
                <a:effectLst/>
              </a:rPr>
              <a:t>She constantly brushed her hair and checked for blemishes on her face so that she could preserve her beauty. </a:t>
            </a:r>
          </a:p>
          <a:p>
            <a:r>
              <a:rPr lang="en-US" sz="2400" dirty="0" smtClean="0">
                <a:effectLst/>
              </a:rPr>
              <a:t>Eventually, Kelly came to the realization that the beautiful people in the world are </a:t>
            </a:r>
            <a:r>
              <a:rPr lang="en-US" sz="2400" i="1" dirty="0" smtClean="0">
                <a:effectLst/>
              </a:rPr>
              <a:t>regarded</a:t>
            </a:r>
            <a:r>
              <a:rPr lang="en-US" sz="2400" dirty="0" smtClean="0">
                <a:effectLst/>
              </a:rPr>
              <a:t> above everyone else. Thus, she began to view herself as being better than others. </a:t>
            </a:r>
          </a:p>
          <a:p>
            <a:r>
              <a:rPr lang="en-US" sz="2400" dirty="0" smtClean="0">
                <a:effectLst/>
              </a:rPr>
              <a:t>She expected preferential treatment from people around her, and if she didn’t get it, she would view it as a sign of disrespect.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2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37361"/>
            <a:ext cx="8762999" cy="4131733"/>
          </a:xfrm>
        </p:spPr>
        <p:txBody>
          <a:bodyPr>
            <a:noAutofit/>
          </a:bodyPr>
          <a:lstStyle/>
          <a:p>
            <a:r>
              <a:rPr lang="en-US" sz="2400" dirty="0" smtClean="0">
                <a:effectLst/>
              </a:rPr>
              <a:t>Michael and Jason go to the neighborhood playground to play basketball. As they play, the game becomes intense and physical. </a:t>
            </a:r>
          </a:p>
          <a:p>
            <a:r>
              <a:rPr lang="en-US" sz="2400" dirty="0" smtClean="0">
                <a:effectLst/>
              </a:rPr>
              <a:t>As Jason goes up for a lay-up, he inadvertently steps on Michael’s shoe. Michael instantly gets angry and punches Jason. </a:t>
            </a:r>
          </a:p>
          <a:p>
            <a:r>
              <a:rPr lang="en-US" sz="2400" dirty="0" smtClean="0">
                <a:effectLst/>
              </a:rPr>
              <a:t>The game comes to a halt. Dazed and confused, Jason asks Michael why he hit him. </a:t>
            </a:r>
          </a:p>
          <a:p>
            <a:r>
              <a:rPr lang="en-US" sz="2400" dirty="0" smtClean="0">
                <a:effectLst/>
              </a:rPr>
              <a:t>Michael answers, “You disrespected me by stepping on my brand new shoes and marking them up.”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988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Respect Yourself pt.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/>
              </a:rPr>
              <a:t>Is it wrong to respect yourself?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3533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Respect Yourself pt. 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799" cy="4040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How God Views Respect</a:t>
            </a:r>
          </a:p>
          <a:p>
            <a:r>
              <a:rPr lang="en-US" sz="2400" dirty="0" smtClean="0"/>
              <a:t>So </a:t>
            </a:r>
            <a:r>
              <a:rPr lang="en-US" sz="2400" dirty="0"/>
              <a:t>in everything, do to others what you would have them do to you, for this sums up the Law and the Prophets. </a:t>
            </a:r>
            <a:r>
              <a:rPr lang="en-US" sz="2400" dirty="0" smtClean="0"/>
              <a:t> Matt. 7:12</a:t>
            </a:r>
          </a:p>
          <a:p>
            <a:r>
              <a:rPr lang="en-US" sz="2400" dirty="0" smtClean="0"/>
              <a:t>Be devoted to one another in love. Honor one another above yourselves. Rom. 12:10</a:t>
            </a:r>
          </a:p>
          <a:p>
            <a:r>
              <a:rPr lang="en-US" sz="2400" dirty="0" smtClean="0"/>
              <a:t>Do nothing out of selfish ambition or vain conceit. Rather, in humility value others above yourselves. Phil. 2:3</a:t>
            </a:r>
          </a:p>
          <a:p>
            <a:r>
              <a:rPr lang="en-US" sz="2400" dirty="0" smtClean="0"/>
              <a:t>Show proper respect to everyone. Love the family of believers, fear God, honor the king. I Pet. 2:17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21621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</TotalTime>
  <Words>1002</Words>
  <Application>Microsoft Office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Calibri Light</vt:lpstr>
      <vt:lpstr>Retrospect</vt:lpstr>
      <vt:lpstr>Respect Yourself pt. 1</vt:lpstr>
      <vt:lpstr>Respect Yourself pt. 1</vt:lpstr>
      <vt:lpstr>Respect Yourself pt. 1</vt:lpstr>
      <vt:lpstr>Respect Yourself pt. 1</vt:lpstr>
      <vt:lpstr>Respect Yourself pt. 1</vt:lpstr>
      <vt:lpstr>Respect Yourself pt. 1</vt:lpstr>
      <vt:lpstr>Respect Yourself pt. 1</vt:lpstr>
      <vt:lpstr>Respect Yourself pt. 1</vt:lpstr>
      <vt:lpstr>Respect Yourself pt. 1</vt:lpstr>
      <vt:lpstr>Respect Yourself pt. 1</vt:lpstr>
      <vt:lpstr>Respect Yourself pt. 1</vt:lpstr>
      <vt:lpstr>Respect Yourself pt. 1</vt:lpstr>
      <vt:lpstr>Respect Yourself pt. 1</vt:lpstr>
      <vt:lpstr>Respect Yourself pt. 1</vt:lpstr>
      <vt:lpstr>Respect Yourself pt. 1</vt:lpstr>
      <vt:lpstr>Respect Yourself pt. 1</vt:lpstr>
      <vt:lpstr>PowerPoint Presentation</vt:lpstr>
      <vt:lpstr>PowerPoint Presentation</vt:lpstr>
    </vt:vector>
  </TitlesOfParts>
  <Company>Veteran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 Yourself</dc:title>
  <dc:creator>vhanflstubbp</dc:creator>
  <cp:lastModifiedBy>AFCC</cp:lastModifiedBy>
  <cp:revision>11</cp:revision>
  <cp:lastPrinted>2016-05-24T19:01:14Z</cp:lastPrinted>
  <dcterms:created xsi:type="dcterms:W3CDTF">2016-05-24T18:04:20Z</dcterms:created>
  <dcterms:modified xsi:type="dcterms:W3CDTF">2016-06-01T22:57:25Z</dcterms:modified>
</cp:coreProperties>
</file>