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handoutMasterIdLst>
    <p:handoutMasterId r:id="rId11"/>
  </p:handoutMasterIdLst>
  <p:sldIdLst>
    <p:sldId id="256" r:id="rId2"/>
    <p:sldId id="257" r:id="rId3"/>
    <p:sldId id="258" r:id="rId4"/>
    <p:sldId id="259" r:id="rId5"/>
    <p:sldId id="260" r:id="rId6"/>
    <p:sldId id="261" r:id="rId7"/>
    <p:sldId id="262" r:id="rId8"/>
    <p:sldId id="263" r:id="rId9"/>
  </p:sldIdLst>
  <p:sldSz cx="9144000" cy="6858000" type="screen4x3"/>
  <p:notesSz cx="7023100" cy="9309100"/>
  <p:defaultTextStyle>
    <a:defPPr>
      <a:defRPr lang="en-US"/>
    </a:defPPr>
    <a:lvl1pPr marL="0" indent="0" algn="l" defTabSz="914400" rtl="0" eaLnBrk="1" latinLnBrk="0" hangingPunct="1">
      <a:lnSpc>
        <a:spcPct val="100000"/>
      </a:lnSpc>
      <a:defRPr lang="en-US" sz="1800" b="0" i="0" u="none" strike="noStrike" kern="1200" smtClean="0">
        <a:solidFill>
          <a:schemeClr val="tx1"/>
        </a:solidFill>
        <a:latin typeface="+mn-lt"/>
        <a:ea typeface="+mn-ea"/>
        <a:cs typeface="+mn-cs"/>
      </a:defRPr>
    </a:lvl1pPr>
    <a:lvl2pPr marL="457200" lvl="1" indent="0" algn="l" defTabSz="914400" rtl="0" eaLnBrk="1" latinLnBrk="0" hangingPunct="1">
      <a:lnSpc>
        <a:spcPct val="100000"/>
      </a:lnSpc>
      <a:defRPr lang="en-US" sz="1800" b="0" i="0" u="none" strike="noStrike" kern="1200" smtClean="0">
        <a:solidFill>
          <a:schemeClr val="tx1"/>
        </a:solidFill>
        <a:latin typeface="+mn-lt"/>
        <a:ea typeface="+mn-ea"/>
        <a:cs typeface="+mn-cs"/>
      </a:defRPr>
    </a:lvl2pPr>
    <a:lvl3pPr marL="914400" lvl="2" indent="0" algn="l" defTabSz="914400" rtl="0" eaLnBrk="1" latinLnBrk="0" hangingPunct="1">
      <a:lnSpc>
        <a:spcPct val="100000"/>
      </a:lnSpc>
      <a:defRPr lang="en-US" sz="1800" b="0" i="0" u="none" strike="noStrike" kern="1200" smtClean="0">
        <a:solidFill>
          <a:schemeClr val="tx1"/>
        </a:solidFill>
        <a:latin typeface="+mn-lt"/>
        <a:ea typeface="+mn-ea"/>
        <a:cs typeface="+mn-cs"/>
      </a:defRPr>
    </a:lvl3pPr>
    <a:lvl4pPr marL="1371600" lvl="3" indent="0" algn="l" defTabSz="914400" rtl="0" eaLnBrk="1" latinLnBrk="0" hangingPunct="1">
      <a:lnSpc>
        <a:spcPct val="100000"/>
      </a:lnSpc>
      <a:defRPr lang="en-US" sz="1800" b="0" i="0" u="none" strike="noStrike" kern="1200" smtClean="0">
        <a:solidFill>
          <a:schemeClr val="tx1"/>
        </a:solidFill>
        <a:latin typeface="+mn-lt"/>
        <a:ea typeface="+mn-ea"/>
        <a:cs typeface="+mn-cs"/>
      </a:defRPr>
    </a:lvl4pPr>
    <a:lvl5pPr marL="1828800" lvl="4" indent="0" algn="l" defTabSz="914400" rtl="0" eaLnBrk="1" latinLnBrk="0" hangingPunct="1">
      <a:lnSpc>
        <a:spcPct val="100000"/>
      </a:lnSpc>
      <a:defRPr lang="en-US" sz="1800" b="0" i="0" u="none" strike="noStrike" kern="1200" smtClean="0">
        <a:solidFill>
          <a:schemeClr val="tx1"/>
        </a:solidFill>
        <a:latin typeface="+mn-lt"/>
        <a:ea typeface="+mn-ea"/>
        <a:cs typeface="+mn-cs"/>
      </a:defRPr>
    </a:lvl5pPr>
    <a:lvl6pPr marL="2286000" lvl="5" indent="0" algn="l" defTabSz="914400" rtl="0" eaLnBrk="1" latinLnBrk="0" hangingPunct="1">
      <a:lnSpc>
        <a:spcPct val="100000"/>
      </a:lnSpc>
      <a:defRPr lang="en-US" sz="1800" b="0" i="0" u="none" strike="noStrike" kern="1200" smtClean="0">
        <a:solidFill>
          <a:schemeClr val="tx1"/>
        </a:solidFill>
        <a:latin typeface="+mn-lt"/>
        <a:ea typeface="+mn-ea"/>
        <a:cs typeface="+mn-cs"/>
      </a:defRPr>
    </a:lvl6pPr>
    <a:lvl7pPr marL="2743200" lvl="6" indent="0" algn="l" defTabSz="914400" rtl="0" eaLnBrk="1" latinLnBrk="0" hangingPunct="1">
      <a:lnSpc>
        <a:spcPct val="100000"/>
      </a:lnSpc>
      <a:defRPr lang="en-US" sz="1800" b="0" i="0" u="none" strike="noStrike" kern="1200" smtClean="0">
        <a:solidFill>
          <a:schemeClr val="tx1"/>
        </a:solidFill>
        <a:latin typeface="+mn-lt"/>
        <a:ea typeface="+mn-ea"/>
        <a:cs typeface="+mn-cs"/>
      </a:defRPr>
    </a:lvl7pPr>
    <a:lvl8pPr marL="3200400" lvl="7" indent="0" algn="l" defTabSz="914400" rtl="0" eaLnBrk="1" latinLnBrk="0" hangingPunct="1">
      <a:lnSpc>
        <a:spcPct val="100000"/>
      </a:lnSpc>
      <a:defRPr lang="en-US" sz="1800" b="0" i="0" u="none" strike="noStrike" kern="1200" smtClean="0">
        <a:solidFill>
          <a:schemeClr val="tx1"/>
        </a:solidFill>
        <a:latin typeface="+mn-lt"/>
        <a:ea typeface="+mn-ea"/>
        <a:cs typeface="+mn-cs"/>
      </a:defRPr>
    </a:lvl8pPr>
    <a:lvl9pPr marL="3657600" lvl="8" indent="0" algn="l" defTabSz="914400" rtl="0" eaLnBrk="1" latinLnBrk="0" hangingPunct="1">
      <a:lnSpc>
        <a:spcPct val="100000"/>
      </a:lnSpc>
      <a:defRPr lang="en-US" sz="1800" b="0" i="0" u="none" strike="noStrike" kern="1200" smtClean="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362" y="6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A6CCD30C-BAA7-4263-A491-BCAFD78B50E8}" type="datetimeFigureOut">
              <a:rPr lang="en-US" smtClean="0"/>
              <a:t>4/27/2016</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08A8B1F3-F984-487E-B2B0-C8227AC0DFE4}" type="slidenum">
              <a:rPr lang="en-US" smtClean="0"/>
              <a:t>‹#›</a:t>
            </a:fld>
            <a:endParaRPr lang="en-US"/>
          </a:p>
        </p:txBody>
      </p:sp>
    </p:spTree>
    <p:extLst>
      <p:ext uri="{BB962C8B-B14F-4D97-AF65-F5344CB8AC3E}">
        <p14:creationId xmlns:p14="http://schemas.microsoft.com/office/powerpoint/2010/main" val="2424022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2611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a:prstGeom prst="rect">
            <a:avLst/>
          </a:prstGeom>
          <a:noFill/>
          <a:ln w="12700">
            <a:solidFill>
              <a:prstClr val="black"/>
            </a:solidFill>
          </a:ln>
        </p:spPr>
      </p:sp>
      <p:sp>
        <p:nvSpPr>
          <p:cNvPr id="3" name="Notes Placeholder 2"/>
          <p:cNvSpPr>
            <a:spLocks noGrp="1"/>
          </p:cNvSpPr>
          <p:nvPr>
            <p:ph type="body" idx="1"/>
          </p:nvPr>
        </p:nvSpPr>
        <p:spPr>
          <a:xfrm>
            <a:off x="702310" y="4421823"/>
            <a:ext cx="5618480" cy="4189095"/>
          </a:xfrm>
          <a:prstGeom prst="rect">
            <a:avLst/>
          </a:prstGeom>
        </p:spPr>
        <p:txBody>
          <a:bodyPr lIns="93324" tIns="46662" rIns="93324" bIns="46662"/>
          <a:lstStyle/>
          <a:p>
            <a:endParaRPr lang="en-US"/>
          </a:p>
        </p:txBody>
      </p:sp>
    </p:spTree>
    <p:extLst>
      <p:ext uri="{BB962C8B-B14F-4D97-AF65-F5344CB8AC3E}">
        <p14:creationId xmlns:p14="http://schemas.microsoft.com/office/powerpoint/2010/main" val="2007670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cNvSpPr>
            <a:spLocks noGrp="1" noRot="1" noChangeAspect="1"/>
          </p:cNvSpPr>
          <p:nvPr>
            <p:ph type="sldImg"/>
          </p:nvPr>
        </p:nvSpPr>
        <p:spPr/>
      </p:sp>
      <p:sp>
        <p:nvSpPr>
          <p:cNvPr id="3" name="Note"/>
          <p:cNvSpPr>
            <a:spLocks noGrp="1"/>
          </p:cNvSpPr>
          <p:nvPr>
            <p:ph type="body" idx="1"/>
          </p:nvPr>
        </p:nvSpPr>
        <p:spPr/>
        <p:txBody>
          <a:bodyPr lIns="93324" tIns="46662" rIns="93324" bIns="46662"/>
          <a:lstStyle/>
          <a:p>
            <a:r>
              <a:rPr lang="en-US"/>
              <a:t>-some people think that it is a good thing because the person on the other line can call 911, but it is actually a distraction.
-if someone happens to be following you, you will be able to quickly press the preset number on the phone and it will call either 911 or someone that will be able to help you. Most phones come with that emergency feature on the front of the phone.
-do not accept any help from a stranger (male or female), the male could be a predator and the female can be a lure (tell about the story of yahna brother)
</a:t>
            </a:r>
          </a:p>
        </p:txBody>
      </p:sp>
      <p:sp>
        <p:nvSpPr>
          <p:cNvPr id="4" name="Slide Number"/>
          <p:cNvSpPr>
            <a:spLocks noGrp="1"/>
          </p:cNvSpPr>
          <p:nvPr>
            <p:ph type="sldNum" sz="quarter" idx="10"/>
          </p:nvPr>
        </p:nvSpPr>
        <p:spPr/>
        <p:txBody>
          <a:bodyPr lIns="93324" tIns="46662" rIns="93324" bIns="46662"/>
          <a:lstStyle/>
          <a:p>
            <a:fld id="{3458DAA5-1DF4-4529-8F7C-A005A1B28302}" type="slidenum">
              <a:t>2</a:t>
            </a:fld>
            <a:endParaRPr/>
          </a:p>
        </p:txBody>
      </p:sp>
    </p:spTree>
    <p:extLst>
      <p:ext uri="{BB962C8B-B14F-4D97-AF65-F5344CB8AC3E}">
        <p14:creationId xmlns:p14="http://schemas.microsoft.com/office/powerpoint/2010/main" val="2833958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cNvSpPr>
            <a:spLocks noGrp="1" noRot="1" noChangeAspect="1"/>
          </p:cNvSpPr>
          <p:nvPr>
            <p:ph type="sldImg"/>
          </p:nvPr>
        </p:nvSpPr>
        <p:spPr/>
      </p:sp>
      <p:sp>
        <p:nvSpPr>
          <p:cNvPr id="3" name="Note"/>
          <p:cNvSpPr>
            <a:spLocks noGrp="1"/>
          </p:cNvSpPr>
          <p:nvPr>
            <p:ph type="body" idx="1"/>
          </p:nvPr>
        </p:nvSpPr>
        <p:spPr/>
        <p:txBody>
          <a:bodyPr lIns="93324" tIns="46662" rIns="93324" bIns="46662"/>
          <a:lstStyle/>
          <a:p>
            <a:r>
              <a:rPr lang="en-US"/>
              <a:t>-this will tire the assaliant out
-preditors are savvy and they can digitally stalk you, and map your day out based on the last place you checked in, actually you need to check in on the way out so they cant trace your steps. 
-this will let peoeple know that you house is empty, leaving you vulnerable to be robbed.
-often people will be targeted and lex to an area where your screams will not be heard. Just have them point you in the right direction. (Share the story about Rashonda getting robbed )
-you want to be cautious when walking at night to your car or into your house, you want to have your keys out and ready so you wont have to fiddle looking for them at the door (tell them the story about the lady that was assaulted in Texas. )</a:t>
            </a:r>
          </a:p>
        </p:txBody>
      </p:sp>
      <p:sp>
        <p:nvSpPr>
          <p:cNvPr id="4" name="Slide Number"/>
          <p:cNvSpPr>
            <a:spLocks noGrp="1"/>
          </p:cNvSpPr>
          <p:nvPr>
            <p:ph type="sldNum" sz="quarter" idx="10"/>
          </p:nvPr>
        </p:nvSpPr>
        <p:spPr/>
        <p:txBody>
          <a:bodyPr lIns="93324" tIns="46662" rIns="93324" bIns="46662"/>
          <a:lstStyle/>
          <a:p>
            <a:fld id="{3458DAA5-1DF4-4529-8F7C-A005A1B28302}" type="slidenum">
              <a:t>3</a:t>
            </a:fld>
            <a:endParaRPr/>
          </a:p>
        </p:txBody>
      </p:sp>
    </p:spTree>
    <p:extLst>
      <p:ext uri="{BB962C8B-B14F-4D97-AF65-F5344CB8AC3E}">
        <p14:creationId xmlns:p14="http://schemas.microsoft.com/office/powerpoint/2010/main" val="4112088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cNvSpPr>
            <a:spLocks noGrp="1" noRot="1" noChangeAspect="1"/>
          </p:cNvSpPr>
          <p:nvPr>
            <p:ph type="sldImg"/>
          </p:nvPr>
        </p:nvSpPr>
        <p:spPr/>
      </p:sp>
      <p:sp>
        <p:nvSpPr>
          <p:cNvPr id="3" name="Note"/>
          <p:cNvSpPr>
            <a:spLocks noGrp="1"/>
          </p:cNvSpPr>
          <p:nvPr>
            <p:ph type="body" idx="1"/>
          </p:nvPr>
        </p:nvSpPr>
        <p:spPr/>
        <p:txBody>
          <a:bodyPr lIns="93324" tIns="46662" rIns="93324" bIns="46662"/>
          <a:lstStyle/>
          <a:p>
            <a:r>
              <a:rPr lang="en-US" dirty="0" smtClean="0"/>
              <a:t>Personal </a:t>
            </a:r>
            <a:r>
              <a:rPr lang="en-US" dirty="0"/>
              <a:t>attack alarm- this will shock and </a:t>
            </a:r>
            <a:r>
              <a:rPr lang="en-US" dirty="0" smtClean="0"/>
              <a:t>disorientate </a:t>
            </a:r>
            <a:r>
              <a:rPr lang="en-US" dirty="0"/>
              <a:t>the assailant.
It will limit your options and there is jo guarantee that you will win.</a:t>
            </a:r>
          </a:p>
        </p:txBody>
      </p:sp>
      <p:sp>
        <p:nvSpPr>
          <p:cNvPr id="4" name="Slide Number"/>
          <p:cNvSpPr>
            <a:spLocks noGrp="1"/>
          </p:cNvSpPr>
          <p:nvPr>
            <p:ph type="sldNum" sz="quarter" idx="10"/>
          </p:nvPr>
        </p:nvSpPr>
        <p:spPr/>
        <p:txBody>
          <a:bodyPr lIns="93324" tIns="46662" rIns="93324" bIns="46662"/>
          <a:lstStyle/>
          <a:p>
            <a:fld id="{3458DAA5-1DF4-4529-8F7C-A005A1B28302}" type="slidenum">
              <a:t>4</a:t>
            </a:fld>
            <a:endParaRPr/>
          </a:p>
        </p:txBody>
      </p:sp>
    </p:spTree>
    <p:extLst>
      <p:ext uri="{BB962C8B-B14F-4D97-AF65-F5344CB8AC3E}">
        <p14:creationId xmlns:p14="http://schemas.microsoft.com/office/powerpoint/2010/main" val="29665005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a:prstGeom prst="rect">
            <a:avLst/>
          </a:prstGeom>
          <a:noFill/>
          <a:ln w="12700">
            <a:solidFill>
              <a:prstClr val="black"/>
            </a:solidFill>
          </a:ln>
        </p:spPr>
      </p:sp>
      <p:sp>
        <p:nvSpPr>
          <p:cNvPr id="3" name="Notes Placeholder 2"/>
          <p:cNvSpPr>
            <a:spLocks noGrp="1"/>
          </p:cNvSpPr>
          <p:nvPr>
            <p:ph type="body" idx="1"/>
          </p:nvPr>
        </p:nvSpPr>
        <p:spPr>
          <a:xfrm>
            <a:off x="702310" y="4421823"/>
            <a:ext cx="5618480" cy="4189095"/>
          </a:xfrm>
          <a:prstGeom prst="rect">
            <a:avLst/>
          </a:prstGeom>
        </p:spPr>
        <p:txBody>
          <a:bodyPr lIns="93324" tIns="46662" rIns="93324" bIns="46662"/>
          <a:lstStyle/>
          <a:p>
            <a:endParaRPr lang="en-US"/>
          </a:p>
        </p:txBody>
      </p:sp>
    </p:spTree>
    <p:extLst>
      <p:ext uri="{BB962C8B-B14F-4D97-AF65-F5344CB8AC3E}">
        <p14:creationId xmlns:p14="http://schemas.microsoft.com/office/powerpoint/2010/main" val="1740633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cNvSpPr>
            <a:spLocks noGrp="1" noRot="1" noChangeAspect="1"/>
          </p:cNvSpPr>
          <p:nvPr>
            <p:ph type="sldImg"/>
          </p:nvPr>
        </p:nvSpPr>
        <p:spPr/>
      </p:sp>
      <p:sp>
        <p:nvSpPr>
          <p:cNvPr id="3" name="Note"/>
          <p:cNvSpPr>
            <a:spLocks noGrp="1"/>
          </p:cNvSpPr>
          <p:nvPr>
            <p:ph type="body" idx="1"/>
          </p:nvPr>
        </p:nvSpPr>
        <p:spPr/>
        <p:txBody>
          <a:bodyPr lIns="93324" tIns="46662" rIns="93324" bIns="46662"/>
          <a:lstStyle/>
          <a:p>
            <a:r>
              <a:rPr lang="en-US"/>
              <a:t>- dont allow your child to pkay alone in an isolated area.
- encourage them to listen to their feelings, and its ok to say no if someone including family does something that makes them feel uncomfortable. 
-that includes money, gifts or rides. Know where all new items come from 
- teach them to say that the adult is not available rather than not at home
- teach them not to give directions or tak to them
- there is saftey in numbers</a:t>
            </a:r>
          </a:p>
        </p:txBody>
      </p:sp>
      <p:sp>
        <p:nvSpPr>
          <p:cNvPr id="4" name="Slide Number"/>
          <p:cNvSpPr>
            <a:spLocks noGrp="1"/>
          </p:cNvSpPr>
          <p:nvPr>
            <p:ph type="sldNum" sz="quarter" idx="10"/>
          </p:nvPr>
        </p:nvSpPr>
        <p:spPr/>
        <p:txBody>
          <a:bodyPr lIns="93324" tIns="46662" rIns="93324" bIns="46662"/>
          <a:lstStyle/>
          <a:p>
            <a:fld id="{3458DAA5-1DF4-4529-8F7C-A005A1B28302}" type="slidenum">
              <a:t>6</a:t>
            </a:fld>
            <a:endParaRPr/>
          </a:p>
        </p:txBody>
      </p:sp>
    </p:spTree>
    <p:extLst>
      <p:ext uri="{BB962C8B-B14F-4D97-AF65-F5344CB8AC3E}">
        <p14:creationId xmlns:p14="http://schemas.microsoft.com/office/powerpoint/2010/main" val="37720224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cNvSpPr>
            <a:spLocks noGrp="1" noRot="1" noChangeAspect="1"/>
          </p:cNvSpPr>
          <p:nvPr>
            <p:ph type="sldImg"/>
          </p:nvPr>
        </p:nvSpPr>
        <p:spPr/>
      </p:sp>
      <p:sp>
        <p:nvSpPr>
          <p:cNvPr id="3" name="Note"/>
          <p:cNvSpPr>
            <a:spLocks noGrp="1"/>
          </p:cNvSpPr>
          <p:nvPr>
            <p:ph type="body" idx="1"/>
          </p:nvPr>
        </p:nvSpPr>
        <p:spPr/>
        <p:txBody>
          <a:bodyPr lIns="93324" tIns="46662" rIns="93324" bIns="46662"/>
          <a:lstStyle/>
          <a:p>
            <a:r>
              <a:rPr lang="en-US"/>
              <a:t>- encourage them to say no, get away and tell someone
- some secrets have to be told if it will protect other children and parents 
</a:t>
            </a:r>
          </a:p>
        </p:txBody>
      </p:sp>
      <p:sp>
        <p:nvSpPr>
          <p:cNvPr id="4" name="Slide Number"/>
          <p:cNvSpPr>
            <a:spLocks noGrp="1"/>
          </p:cNvSpPr>
          <p:nvPr>
            <p:ph type="sldNum" sz="quarter" idx="10"/>
          </p:nvPr>
        </p:nvSpPr>
        <p:spPr/>
        <p:txBody>
          <a:bodyPr lIns="93324" tIns="46662" rIns="93324" bIns="46662"/>
          <a:lstStyle/>
          <a:p>
            <a:fld id="{3458DAA5-1DF4-4529-8F7C-A005A1B28302}" type="slidenum">
              <a:t>7</a:t>
            </a:fld>
            <a:endParaRPr/>
          </a:p>
        </p:txBody>
      </p:sp>
    </p:spTree>
    <p:extLst>
      <p:ext uri="{BB962C8B-B14F-4D97-AF65-F5344CB8AC3E}">
        <p14:creationId xmlns:p14="http://schemas.microsoft.com/office/powerpoint/2010/main" val="32951284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a:prstGeom prst="rect">
            <a:avLst/>
          </a:prstGeom>
          <a:noFill/>
          <a:ln w="12700">
            <a:solidFill>
              <a:prstClr val="black"/>
            </a:solidFill>
          </a:ln>
        </p:spPr>
      </p:sp>
      <p:sp>
        <p:nvSpPr>
          <p:cNvPr id="3" name="Notes Placeholder 2"/>
          <p:cNvSpPr>
            <a:spLocks noGrp="1"/>
          </p:cNvSpPr>
          <p:nvPr>
            <p:ph type="body" idx="1"/>
          </p:nvPr>
        </p:nvSpPr>
        <p:spPr>
          <a:xfrm>
            <a:off x="702310" y="4421823"/>
            <a:ext cx="5618480" cy="4189095"/>
          </a:xfrm>
          <a:prstGeom prst="rect">
            <a:avLst/>
          </a:prstGeom>
        </p:spPr>
        <p:txBody>
          <a:bodyPr lIns="93324" tIns="46662" rIns="93324" bIns="46662"/>
          <a:lstStyle/>
          <a:p>
            <a:endParaRPr lang="en-US"/>
          </a:p>
        </p:txBody>
      </p:sp>
    </p:spTree>
    <p:extLst>
      <p:ext uri="{BB962C8B-B14F-4D97-AF65-F5344CB8AC3E}">
        <p14:creationId xmlns:p14="http://schemas.microsoft.com/office/powerpoint/2010/main" val="2144991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B305D9EE-9E41-435E-A785-4E0E6CE347D0}" type="datetimeFigureOut">
              <a:rPr lang="en-US" smtClean="0"/>
              <a:t>4/27/2016</a:t>
            </a:fld>
            <a:endParaRPr lang="en-US"/>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B0EFB3C9-F44A-4111-9B96-00EE196EE365}" type="slidenum">
              <a:rPr lang="en-US" smtClean="0"/>
              <a:t>‹#›</a:t>
            </a:fld>
            <a:endParaRPr lang="en-US"/>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743090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05D9EE-9E41-435E-A785-4E0E6CE347D0}" type="datetimeFigureOut">
              <a:rPr lang="en-US" smtClean="0"/>
              <a:t>4/27/2016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FB3C9-F44A-4111-9B96-00EE196EE365}" type="slidenum">
              <a:rPr lang="en-US" smtClean="0"/>
              <a:t>‹#›</a:t>
            </a:fld>
            <a:endParaRPr lang="en-US"/>
          </a:p>
        </p:txBody>
      </p:sp>
    </p:spTree>
    <p:extLst>
      <p:ext uri="{BB962C8B-B14F-4D97-AF65-F5344CB8AC3E}">
        <p14:creationId xmlns:p14="http://schemas.microsoft.com/office/powerpoint/2010/main" val="3343118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05D9EE-9E41-435E-A785-4E0E6CE347D0}" type="datetimeFigureOut">
              <a:rPr lang="en-US" smtClean="0"/>
              <a:t>4/27/2016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FB3C9-F44A-4111-9B96-00EE196EE365}" type="slidenum">
              <a:rPr lang="en-US" smtClean="0"/>
              <a:t>‹#›</a:t>
            </a:fld>
            <a:endParaRPr lang="en-US"/>
          </a:p>
        </p:txBody>
      </p:sp>
    </p:spTree>
    <p:extLst>
      <p:ext uri="{BB962C8B-B14F-4D97-AF65-F5344CB8AC3E}">
        <p14:creationId xmlns:p14="http://schemas.microsoft.com/office/powerpoint/2010/main" val="53633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05D9EE-9E41-435E-A785-4E0E6CE347D0}" type="datetimeFigureOut">
              <a:rPr lang="en-US" smtClean="0"/>
              <a:t>4/27/2016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FB3C9-F44A-4111-9B96-00EE196EE365}" type="slidenum">
              <a:rPr lang="en-US" smtClean="0"/>
              <a:t>‹#›</a:t>
            </a:fld>
            <a:endParaRPr lang="en-US"/>
          </a:p>
        </p:txBody>
      </p:sp>
    </p:spTree>
    <p:extLst>
      <p:ext uri="{BB962C8B-B14F-4D97-AF65-F5344CB8AC3E}">
        <p14:creationId xmlns:p14="http://schemas.microsoft.com/office/powerpoint/2010/main" val="465744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B305D9EE-9E41-435E-A785-4E0E6CE347D0}" type="datetimeFigureOut">
              <a:rPr lang="en-US" smtClean="0"/>
              <a:t>4/27/2016</a:t>
            </a:fld>
            <a:endParaRPr lang="en-US"/>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B0EFB3C9-F44A-4111-9B96-00EE196EE365}" type="slidenum">
              <a:rPr lang="en-US" smtClean="0"/>
              <a:t>‹#›</a:t>
            </a:fld>
            <a:endParaRPr lang="en-US"/>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59312837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305D9EE-9E41-435E-A785-4E0E6CE347D0}" type="datetimeFigureOut">
              <a:rPr lang="en-US" smtClean="0"/>
              <a:t>4/27/2016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EFB3C9-F44A-4111-9B96-00EE196EE365}" type="slidenum">
              <a:rPr lang="en-US" smtClean="0"/>
              <a:t>‹#›</a:t>
            </a:fld>
            <a:endParaRPr lang="en-US"/>
          </a:p>
        </p:txBody>
      </p:sp>
    </p:spTree>
    <p:extLst>
      <p:ext uri="{BB962C8B-B14F-4D97-AF65-F5344CB8AC3E}">
        <p14:creationId xmlns:p14="http://schemas.microsoft.com/office/powerpoint/2010/main" val="1704678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305D9EE-9E41-435E-A785-4E0E6CE347D0}" type="datetimeFigureOut">
              <a:rPr lang="en-US" smtClean="0"/>
              <a:t>4/27/2016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EFB3C9-F44A-4111-9B96-00EE196EE365}" type="slidenum">
              <a:rPr lang="en-US" smtClean="0"/>
              <a:t>‹#›</a:t>
            </a:fld>
            <a:endParaRPr lang="en-US"/>
          </a:p>
        </p:txBody>
      </p:sp>
    </p:spTree>
    <p:extLst>
      <p:ext uri="{BB962C8B-B14F-4D97-AF65-F5344CB8AC3E}">
        <p14:creationId xmlns:p14="http://schemas.microsoft.com/office/powerpoint/2010/main" val="3001070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305D9EE-9E41-435E-A785-4E0E6CE347D0}" type="datetimeFigureOut">
              <a:rPr lang="en-US" smtClean="0"/>
              <a:t>4/27/2016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EFB3C9-F44A-4111-9B96-00EE196EE365}" type="slidenum">
              <a:rPr lang="en-US" smtClean="0"/>
              <a:t>‹#›</a:t>
            </a:fld>
            <a:endParaRPr lang="en-US"/>
          </a:p>
        </p:txBody>
      </p:sp>
    </p:spTree>
    <p:extLst>
      <p:ext uri="{BB962C8B-B14F-4D97-AF65-F5344CB8AC3E}">
        <p14:creationId xmlns:p14="http://schemas.microsoft.com/office/powerpoint/2010/main" val="2980759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05D9EE-9E41-435E-A785-4E0E6CE347D0}" type="datetimeFigureOut">
              <a:rPr lang="en-US" smtClean="0"/>
              <a:t>4/27/2016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EFB3C9-F44A-4111-9B96-00EE196EE365}" type="slidenum">
              <a:rPr lang="en-US" smtClean="0"/>
              <a:t>‹#›</a:t>
            </a:fld>
            <a:endParaRPr lang="en-US"/>
          </a:p>
        </p:txBody>
      </p:sp>
    </p:spTree>
    <p:extLst>
      <p:ext uri="{BB962C8B-B14F-4D97-AF65-F5344CB8AC3E}">
        <p14:creationId xmlns:p14="http://schemas.microsoft.com/office/powerpoint/2010/main" val="1141460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B305D9EE-9E41-435E-A785-4E0E6CE347D0}" type="datetimeFigureOut">
              <a:rPr lang="en-US" smtClean="0"/>
              <a:t>4/27/2016</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B0EFB3C9-F44A-4111-9B96-00EE196EE365}" type="slidenum">
              <a:rPr lang="en-US" smtClean="0"/>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22110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B305D9EE-9E41-435E-A785-4E0E6CE347D0}" type="datetimeFigureOut">
              <a:rPr lang="en-US" smtClean="0"/>
              <a:t>4/27/2016</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B0EFB3C9-F44A-4111-9B96-00EE196EE365}" type="slidenum">
              <a:rPr lang="en-US" smtClean="0"/>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40341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B305D9EE-9E41-435E-A785-4E0E6CE347D0}" type="datetimeFigureOut">
              <a:rPr lang="en-US" smtClean="0"/>
              <a:t>4/27/2016</a:t>
            </a:fld>
            <a:endParaRPr lang="en-US"/>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B0EFB3C9-F44A-4111-9B96-00EE196EE365}" type="slidenum">
              <a:rPr lang="en-US" smtClean="0"/>
              <a:t>‹#›</a:t>
            </a:fld>
            <a:endParaRPr lang="en-US"/>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7441610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294967295" pos="6912">
          <p15:clr>
            <a:srgbClr val="F26B43"/>
          </p15:clr>
        </p15:guide>
        <p15:guide id="4294967295" pos="936">
          <p15:clr>
            <a:srgbClr val="F26B43"/>
          </p15:clr>
        </p15:guide>
        <p15:guide id="4294967295" pos="864">
          <p15:clr>
            <a:srgbClr val="F26B43"/>
          </p15:clr>
        </p15:guide>
        <p15:guide id="4294967295" orient="horz" pos="1368">
          <p15:clr>
            <a:srgbClr val="F26B43"/>
          </p15:clr>
        </p15:guide>
        <p15:guide id="4294967295" orient="horz" pos="1440">
          <p15:clr>
            <a:srgbClr val="F26B43"/>
          </p15:clr>
        </p15:guide>
        <p15:guide id="4294967295" orient="horz" pos="3696">
          <p15:clr>
            <a:srgbClr val="F26B43"/>
          </p15:clr>
        </p15:guide>
        <p15:guide id="4294967295" orient="horz" pos="432">
          <p15:clr>
            <a:srgbClr val="F26B43"/>
          </p15:clr>
        </p15:guide>
        <p15:guide id="4294967295" orient="horz" pos="1512">
          <p15:clr>
            <a:srgbClr val="F26B43"/>
          </p15:clr>
        </p15:guide>
        <p15:guide id="4294967295" pos="5184">
          <p15:clr>
            <a:srgbClr val="F26B43"/>
          </p15:clr>
        </p15:guide>
        <p15:guide id="4294967295" pos="702">
          <p15:clr>
            <a:srgbClr val="F26B43"/>
          </p15:clr>
        </p15:guide>
        <p15:guide id="4294967295" pos="64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Shape"/>
          <p:cNvSpPr>
            <a:spLocks noGrp="1"/>
          </p:cNvSpPr>
          <p:nvPr>
            <p:ph type="ctrTitle"/>
          </p:nvPr>
        </p:nvSpPr>
        <p:spPr>
          <a:xfrm>
            <a:off x="685800" y="2130425"/>
            <a:ext cx="7772400" cy="2212975"/>
          </a:xfrm>
          <a:prstGeom prst="rect">
            <a:avLst/>
          </a:prstGeom>
        </p:spPr>
        <p:txBody>
          <a:bodyPr>
            <a:normAutofit fontScale="90000"/>
          </a:bodyPr>
          <a:lstStyle/>
          <a:p>
            <a:r>
              <a:rPr lang="en-US" dirty="0" smtClean="0"/>
              <a:t>Safety Tips </a:t>
            </a:r>
            <a:br>
              <a:rPr lang="en-US" dirty="0" smtClean="0"/>
            </a:br>
            <a:r>
              <a:rPr lang="en-US" dirty="0" smtClean="0"/>
              <a:t>and</a:t>
            </a:r>
            <a:br>
              <a:rPr lang="en-US" dirty="0" smtClean="0"/>
            </a:br>
            <a:r>
              <a:rPr lang="en-US" dirty="0" smtClean="0"/>
              <a:t>Emergency Response.</a:t>
            </a:r>
          </a:p>
        </p:txBody>
      </p:sp>
      <p:sp>
        <p:nvSpPr>
          <p:cNvPr id="1027" name="Shape"/>
          <p:cNvSpPr>
            <a:spLocks noGrp="1"/>
          </p:cNvSpPr>
          <p:nvPr>
            <p:ph type="subTitle" idx="1"/>
          </p:nvPr>
        </p:nvSpPr>
        <p:spPr>
          <a:xfrm>
            <a:off x="1371600" y="4419600"/>
            <a:ext cx="6400800" cy="1219200"/>
          </a:xfrm>
          <a:prstGeom prst="rect">
            <a:avLst/>
          </a:prstGeom>
        </p:spPr>
        <p:txBody>
          <a:bodyPr/>
          <a:lstStyle/>
          <a:p>
            <a:r>
              <a:rPr lang="en-US" dirty="0" smtClean="0"/>
              <a:t>Presented by:</a:t>
            </a:r>
          </a:p>
          <a:p>
            <a:r>
              <a:rPr lang="en-US" dirty="0" smtClean="0"/>
              <a:t>Healthy Christian Ministry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hape"/>
          <p:cNvSpPr>
            <a:spLocks noGrp="1"/>
          </p:cNvSpPr>
          <p:nvPr>
            <p:ph type="title"/>
          </p:nvPr>
        </p:nvSpPr>
        <p:spPr>
          <a:prstGeom prst="rect">
            <a:avLst/>
          </a:prstGeom>
        </p:spPr>
        <p:txBody>
          <a:bodyPr/>
          <a:lstStyle/>
          <a:p>
            <a:r>
              <a:rPr lang="en-US" dirty="0" smtClean="0"/>
              <a:t>Safety Tips </a:t>
            </a:r>
          </a:p>
        </p:txBody>
      </p:sp>
      <p:sp>
        <p:nvSpPr>
          <p:cNvPr id="2051" name="Shape"/>
          <p:cNvSpPr>
            <a:spLocks noGrp="1"/>
          </p:cNvSpPr>
          <p:nvPr>
            <p:ph idx="1"/>
          </p:nvPr>
        </p:nvSpPr>
        <p:spPr>
          <a:xfrm>
            <a:off x="1028700" y="1447800"/>
            <a:ext cx="7277100" cy="4419600"/>
          </a:xfrm>
          <a:prstGeom prst="rect">
            <a:avLst/>
          </a:prstGeom>
        </p:spPr>
        <p:txBody>
          <a:bodyPr>
            <a:normAutofit/>
          </a:bodyPr>
          <a:lstStyle/>
          <a:p>
            <a:r>
              <a:rPr lang="en-US" sz="2800" dirty="0" smtClean="0"/>
              <a:t>Be aware of your surroundings (DO NOT be on your cellphones or use headphones)</a:t>
            </a:r>
          </a:p>
          <a:p>
            <a:r>
              <a:rPr lang="en-US" sz="2800" dirty="0" smtClean="0"/>
              <a:t>Preset 911 on your phone</a:t>
            </a:r>
          </a:p>
          <a:p>
            <a:r>
              <a:rPr lang="en-US" sz="2800" dirty="0" smtClean="0"/>
              <a:t>If someone you don't know asks you if you need help, just say no thanks. </a:t>
            </a:r>
          </a:p>
          <a:p>
            <a:r>
              <a:rPr lang="en-US" sz="2800" dirty="0" smtClean="0"/>
              <a:t>Lock your doors</a:t>
            </a:r>
          </a:p>
          <a:p>
            <a:r>
              <a:rPr lang="en-US" sz="2800" dirty="0" smtClean="0"/>
              <a:t>Never leave your drink unattended when you are out with friends.</a:t>
            </a:r>
          </a:p>
          <a:p>
            <a:pPr>
              <a:buNone/>
            </a:pPr>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hape"/>
          <p:cNvSpPr>
            <a:spLocks noGrp="1"/>
          </p:cNvSpPr>
          <p:nvPr>
            <p:ph type="title"/>
          </p:nvPr>
        </p:nvSpPr>
        <p:spPr>
          <a:prstGeom prst="rect">
            <a:avLst/>
          </a:prstGeom>
        </p:spPr>
        <p:txBody>
          <a:bodyPr/>
          <a:lstStyle/>
          <a:p>
            <a:r>
              <a:rPr lang="en-US" smtClean="0"/>
              <a:t>Safety Tips</a:t>
            </a:r>
          </a:p>
        </p:txBody>
      </p:sp>
      <p:sp>
        <p:nvSpPr>
          <p:cNvPr id="3075" name="Shape"/>
          <p:cNvSpPr>
            <a:spLocks noGrp="1"/>
          </p:cNvSpPr>
          <p:nvPr>
            <p:ph idx="1"/>
          </p:nvPr>
        </p:nvSpPr>
        <p:spPr>
          <a:xfrm>
            <a:off x="1028700" y="1524000"/>
            <a:ext cx="7429500" cy="4343400"/>
          </a:xfrm>
          <a:prstGeom prst="rect">
            <a:avLst/>
          </a:prstGeom>
        </p:spPr>
        <p:txBody>
          <a:bodyPr>
            <a:noAutofit/>
          </a:bodyPr>
          <a:lstStyle/>
          <a:p>
            <a:r>
              <a:rPr lang="en-US" sz="2800" dirty="0" smtClean="0"/>
              <a:t>If someone happens to chase you run in a zigzag  pattern.</a:t>
            </a:r>
          </a:p>
          <a:p>
            <a:r>
              <a:rPr lang="en-US" sz="2800" dirty="0" smtClean="0"/>
              <a:t>Don't check in on Facebook when you arrive somewhere.</a:t>
            </a:r>
          </a:p>
          <a:p>
            <a:r>
              <a:rPr lang="en-US" sz="2800" dirty="0" smtClean="0"/>
              <a:t>Avoid posting pictures while on vacation. </a:t>
            </a:r>
          </a:p>
          <a:p>
            <a:r>
              <a:rPr lang="en-US" sz="2800" dirty="0" smtClean="0"/>
              <a:t>When asking for directions, never follow someone.</a:t>
            </a:r>
          </a:p>
          <a:p>
            <a:r>
              <a:rPr lang="en-US" sz="2800" dirty="0" smtClean="0"/>
              <a:t>Use the buddy system when you can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hape"/>
          <p:cNvSpPr>
            <a:spLocks noGrp="1"/>
          </p:cNvSpPr>
          <p:nvPr>
            <p:ph type="title"/>
          </p:nvPr>
        </p:nvSpPr>
        <p:spPr>
          <a:prstGeom prst="rect">
            <a:avLst/>
          </a:prstGeom>
        </p:spPr>
        <p:txBody>
          <a:bodyPr>
            <a:normAutofit/>
          </a:bodyPr>
          <a:lstStyle/>
          <a:p>
            <a:r>
              <a:rPr lang="en-US" smtClean="0"/>
              <a:t>When your being followed/or danger</a:t>
            </a:r>
          </a:p>
        </p:txBody>
      </p:sp>
      <p:sp>
        <p:nvSpPr>
          <p:cNvPr id="4099" name="Shape"/>
          <p:cNvSpPr>
            <a:spLocks noGrp="1"/>
          </p:cNvSpPr>
          <p:nvPr>
            <p:ph idx="1"/>
          </p:nvPr>
        </p:nvSpPr>
        <p:spPr>
          <a:xfrm>
            <a:off x="1028700" y="1905000"/>
            <a:ext cx="7734300" cy="4876800"/>
          </a:xfrm>
          <a:prstGeom prst="rect">
            <a:avLst/>
          </a:prstGeom>
        </p:spPr>
        <p:txBody>
          <a:bodyPr/>
          <a:lstStyle/>
          <a:p>
            <a:r>
              <a:rPr lang="en-US" sz="2800" dirty="0" smtClean="0"/>
              <a:t>walk fast and head to a crowded place.</a:t>
            </a:r>
          </a:p>
          <a:p>
            <a:r>
              <a:rPr lang="en-US" sz="2800" dirty="0" smtClean="0"/>
              <a:t>Yell or  shout "call the police"</a:t>
            </a:r>
          </a:p>
          <a:p>
            <a:r>
              <a:rPr lang="en-US" sz="2800" dirty="0" smtClean="0"/>
              <a:t>Don't look back, try not to panic</a:t>
            </a:r>
          </a:p>
          <a:p>
            <a:r>
              <a:rPr lang="en-US" sz="2800" dirty="0" smtClean="0"/>
              <a:t>If your able use a personal attack alarm</a:t>
            </a:r>
          </a:p>
          <a:p>
            <a:r>
              <a:rPr lang="en-US" sz="2800" dirty="0" smtClean="0"/>
              <a:t>Physical self -defense as a last resort</a:t>
            </a:r>
          </a:p>
          <a:p>
            <a:r>
              <a:rPr lang="en-US" sz="2800" dirty="0" smtClean="0"/>
              <a:t>Report the incident as soon as possible.</a:t>
            </a:r>
          </a:p>
          <a:p>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hape"/>
          <p:cNvSpPr>
            <a:spLocks noGrp="1"/>
          </p:cNvSpPr>
          <p:nvPr>
            <p:ph type="title"/>
          </p:nvPr>
        </p:nvSpPr>
        <p:spPr>
          <a:prstGeom prst="rect">
            <a:avLst/>
          </a:prstGeom>
        </p:spPr>
        <p:txBody>
          <a:bodyPr/>
          <a:lstStyle/>
          <a:p>
            <a:r>
              <a:rPr lang="en-US" smtClean="0"/>
              <a:t>Avoid risks</a:t>
            </a:r>
          </a:p>
        </p:txBody>
      </p:sp>
      <p:sp>
        <p:nvSpPr>
          <p:cNvPr id="5123" name="Shape"/>
          <p:cNvSpPr>
            <a:spLocks noGrp="1"/>
          </p:cNvSpPr>
          <p:nvPr>
            <p:ph idx="1"/>
          </p:nvPr>
        </p:nvSpPr>
        <p:spPr>
          <a:xfrm>
            <a:off x="1028700" y="1600200"/>
            <a:ext cx="7200900" cy="4267200"/>
          </a:xfrm>
          <a:prstGeom prst="rect">
            <a:avLst/>
          </a:prstGeom>
        </p:spPr>
        <p:txBody>
          <a:bodyPr>
            <a:normAutofit/>
          </a:bodyPr>
          <a:lstStyle/>
          <a:p>
            <a:r>
              <a:rPr lang="en-US" sz="3200" dirty="0" smtClean="0"/>
              <a:t>Let someone know where your going</a:t>
            </a:r>
          </a:p>
          <a:p>
            <a:r>
              <a:rPr lang="en-US" sz="3200" dirty="0" smtClean="0"/>
              <a:t>When you will be back</a:t>
            </a:r>
          </a:p>
          <a:p>
            <a:r>
              <a:rPr lang="en-US" sz="3200" dirty="0" smtClean="0"/>
              <a:t>Avoid isolated areas </a:t>
            </a:r>
          </a:p>
          <a:p>
            <a:r>
              <a:rPr lang="en-US" sz="3200" dirty="0" smtClean="0"/>
              <a:t>Do not ignore your instincts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hape"/>
          <p:cNvSpPr>
            <a:spLocks noGrp="1"/>
          </p:cNvSpPr>
          <p:nvPr>
            <p:ph type="title"/>
          </p:nvPr>
        </p:nvSpPr>
        <p:spPr>
          <a:prstGeom prst="rect">
            <a:avLst/>
          </a:prstGeom>
        </p:spPr>
        <p:txBody>
          <a:bodyPr/>
          <a:lstStyle/>
          <a:p>
            <a:r>
              <a:rPr lang="en-US" dirty="0" smtClean="0"/>
              <a:t>Safety Tips: children</a:t>
            </a:r>
          </a:p>
        </p:txBody>
      </p:sp>
      <p:sp>
        <p:nvSpPr>
          <p:cNvPr id="6147" name="Shape"/>
          <p:cNvSpPr>
            <a:spLocks noGrp="1"/>
          </p:cNvSpPr>
          <p:nvPr>
            <p:ph idx="1"/>
          </p:nvPr>
        </p:nvSpPr>
        <p:spPr>
          <a:xfrm>
            <a:off x="1028700" y="1600200"/>
            <a:ext cx="7581900" cy="4267200"/>
          </a:xfrm>
          <a:prstGeom prst="rect">
            <a:avLst/>
          </a:prstGeom>
        </p:spPr>
        <p:txBody>
          <a:bodyPr>
            <a:noAutofit/>
          </a:bodyPr>
          <a:lstStyle/>
          <a:p>
            <a:r>
              <a:rPr lang="en-US" sz="2800" dirty="0" smtClean="0"/>
              <a:t>Know everything you can about your child's activities and friends</a:t>
            </a:r>
          </a:p>
          <a:p>
            <a:r>
              <a:rPr lang="en-US" sz="2800" dirty="0" smtClean="0"/>
              <a:t>Teach children about strangers, monitor for unusual behaviors</a:t>
            </a:r>
          </a:p>
          <a:p>
            <a:r>
              <a:rPr lang="en-US" sz="2800" dirty="0" smtClean="0"/>
              <a:t>Refuse to take things from strangers</a:t>
            </a:r>
          </a:p>
          <a:p>
            <a:r>
              <a:rPr lang="en-US" sz="2800" dirty="0" smtClean="0"/>
              <a:t>Know phone safety</a:t>
            </a:r>
          </a:p>
          <a:p>
            <a:r>
              <a:rPr lang="en-US" sz="2800" dirty="0" smtClean="0"/>
              <a:t>Children need to remain a safe distance from strangers adults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hape"/>
          <p:cNvSpPr>
            <a:spLocks noGrp="1"/>
          </p:cNvSpPr>
          <p:nvPr>
            <p:ph type="title"/>
          </p:nvPr>
        </p:nvSpPr>
        <p:spPr>
          <a:prstGeom prst="rect">
            <a:avLst/>
          </a:prstGeom>
        </p:spPr>
        <p:txBody>
          <a:bodyPr/>
          <a:lstStyle/>
          <a:p>
            <a:r>
              <a:rPr lang="en-US" smtClean="0"/>
              <a:t>Safety Tips: children</a:t>
            </a:r>
          </a:p>
        </p:txBody>
      </p:sp>
      <p:sp>
        <p:nvSpPr>
          <p:cNvPr id="7171" name="Shape"/>
          <p:cNvSpPr>
            <a:spLocks noGrp="1"/>
          </p:cNvSpPr>
          <p:nvPr>
            <p:ph idx="1"/>
          </p:nvPr>
        </p:nvSpPr>
        <p:spPr>
          <a:xfrm>
            <a:off x="1028700" y="1600200"/>
            <a:ext cx="7734300" cy="4267200"/>
          </a:xfrm>
          <a:prstGeom prst="rect">
            <a:avLst/>
          </a:prstGeom>
        </p:spPr>
        <p:txBody>
          <a:bodyPr>
            <a:noAutofit/>
          </a:bodyPr>
          <a:lstStyle/>
          <a:p>
            <a:r>
              <a:rPr lang="en-US" sz="2800" dirty="0" smtClean="0"/>
              <a:t>Use the buddy system</a:t>
            </a:r>
          </a:p>
          <a:p>
            <a:r>
              <a:rPr lang="en-US" sz="2800" dirty="0" smtClean="0"/>
              <a:t>Use a secret code system</a:t>
            </a:r>
          </a:p>
          <a:p>
            <a:r>
              <a:rPr lang="en-US" sz="2800" dirty="0" smtClean="0"/>
              <a:t>Children need to inform parents when leaving the house.</a:t>
            </a:r>
          </a:p>
          <a:p>
            <a:r>
              <a:rPr lang="en-US" sz="2800" dirty="0" smtClean="0"/>
              <a:t>Don't put your child's name on clothing</a:t>
            </a:r>
          </a:p>
          <a:p>
            <a:r>
              <a:rPr lang="en-US" sz="2800" dirty="0" smtClean="0"/>
              <a:t>Teach them it's ok to say NO, if someone touches them inappropriately </a:t>
            </a:r>
          </a:p>
          <a:p>
            <a:r>
              <a:rPr lang="en-US" sz="2800" dirty="0" smtClean="0"/>
              <a:t> inappropriate vs appropriate secrets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Shape"/>
          <p:cNvSpPr>
            <a:spLocks noGrp="1"/>
          </p:cNvSpPr>
          <p:nvPr>
            <p:ph type="title"/>
          </p:nvPr>
        </p:nvSpPr>
        <p:spPr>
          <a:xfrm>
            <a:off x="457200" y="1752600"/>
            <a:ext cx="8229600" cy="2438400"/>
          </a:xfrm>
          <a:prstGeom prst="rect">
            <a:avLst/>
          </a:prstGeom>
        </p:spPr>
        <p:txBody>
          <a:bodyPr>
            <a:noAutofit/>
          </a:bodyPr>
          <a:lstStyle/>
          <a:p>
            <a:r>
              <a:rPr lang="en-US" sz="8000" dirty="0" smtClean="0">
                <a:solidFill>
                  <a:srgbClr val="FF0000"/>
                </a:solidFill>
              </a:rPr>
              <a:t>Emergency  Response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Crop</Template>
  <TotalTime>435</TotalTime>
  <Words>353</Words>
  <Application>Microsoft Office PowerPoint</Application>
  <PresentationFormat>On-screen Show (4:3)</PresentationFormat>
  <Paragraphs>52</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Calibri</vt:lpstr>
      <vt:lpstr>Franklin Gothic Book</vt:lpstr>
      <vt:lpstr>Crop</vt:lpstr>
      <vt:lpstr>Safety Tips  and Emergency Response.</vt:lpstr>
      <vt:lpstr>Safety Tips </vt:lpstr>
      <vt:lpstr>Safety Tips</vt:lpstr>
      <vt:lpstr>When your being followed/or danger</vt:lpstr>
      <vt:lpstr>Avoid risks</vt:lpstr>
      <vt:lpstr>Safety Tips: children</vt:lpstr>
      <vt:lpstr>Safety Tips: children</vt:lpstr>
      <vt:lpstr>Emergency  Response</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Tips for Men &amp;Women and Emergency Response.</dc:title>
  <dc:creator>Department of Veterans Affairs</dc:creator>
  <cp:lastModifiedBy>AFCC</cp:lastModifiedBy>
  <cp:revision>9</cp:revision>
  <cp:lastPrinted>2016-04-27T19:14:58Z</cp:lastPrinted>
  <dcterms:created xsi:type="dcterms:W3CDTF">2016-04-26T20:33:57Z</dcterms:created>
  <dcterms:modified xsi:type="dcterms:W3CDTF">2016-04-28T00:41:03Z</dcterms:modified>
</cp:coreProperties>
</file>