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73" r:id="rId5"/>
    <p:sldId id="274" r:id="rId6"/>
    <p:sldId id="258" r:id="rId7"/>
    <p:sldId id="270" r:id="rId8"/>
    <p:sldId id="268" r:id="rId9"/>
    <p:sldId id="269" r:id="rId10"/>
    <p:sldId id="259" r:id="rId11"/>
    <p:sldId id="260" r:id="rId12"/>
    <p:sldId id="261" r:id="rId13"/>
    <p:sldId id="262" r:id="rId14"/>
    <p:sldId id="263" r:id="rId15"/>
    <p:sldId id="264" r:id="rId16"/>
    <p:sldId id="265" r:id="rId17"/>
    <p:sldId id="266"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421835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160438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621128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286459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428177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213943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6913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66135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173664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35165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18593-B9C3-482B-A3EE-72DF872EBD4C}"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C33BE-D904-4CF1-AC26-299D591D194E}" type="slidenum">
              <a:rPr lang="en-US" smtClean="0"/>
              <a:t>‹#›</a:t>
            </a:fld>
            <a:endParaRPr lang="en-US" dirty="0"/>
          </a:p>
        </p:txBody>
      </p:sp>
    </p:spTree>
    <p:extLst>
      <p:ext uri="{BB962C8B-B14F-4D97-AF65-F5344CB8AC3E}">
        <p14:creationId xmlns:p14="http://schemas.microsoft.com/office/powerpoint/2010/main" val="76706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18593-B9C3-482B-A3EE-72DF872EBD4C}" type="datetimeFigureOut">
              <a:rPr lang="en-US" smtClean="0"/>
              <a:t>10/7/2016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C33BE-D904-4CF1-AC26-299D591D194E}" type="slidenum">
              <a:rPr lang="en-US" smtClean="0"/>
              <a:t>‹#›</a:t>
            </a:fld>
            <a:endParaRPr lang="en-US" dirty="0"/>
          </a:p>
        </p:txBody>
      </p:sp>
    </p:spTree>
    <p:extLst>
      <p:ext uri="{BB962C8B-B14F-4D97-AF65-F5344CB8AC3E}">
        <p14:creationId xmlns:p14="http://schemas.microsoft.com/office/powerpoint/2010/main" val="213205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a:t>
            </a:r>
            <a:r>
              <a:rPr lang="en-US" dirty="0" smtClean="0"/>
              <a:t>re You Protected?</a:t>
            </a:r>
            <a:br>
              <a:rPr lang="en-US" dirty="0" smtClean="0"/>
            </a:br>
            <a:r>
              <a:rPr lang="en-US" dirty="0"/>
              <a:t>S</a:t>
            </a:r>
            <a:r>
              <a:rPr lang="en-US" dirty="0" smtClean="0"/>
              <a:t>elf-Control</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(God’s grace) teaches us to say no to godless ways and sinful longings. We must control ourselves. We must do what is right. We must lead godly lives in today's world. – Titus 2:12</a:t>
            </a:r>
          </a:p>
          <a:p>
            <a:endParaRPr lang="en-US" dirty="0"/>
          </a:p>
        </p:txBody>
      </p:sp>
    </p:spTree>
    <p:extLst>
      <p:ext uri="{BB962C8B-B14F-4D97-AF65-F5344CB8AC3E}">
        <p14:creationId xmlns:p14="http://schemas.microsoft.com/office/powerpoint/2010/main" val="2622253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lstStyle/>
          <a:p>
            <a:r>
              <a:rPr lang="en-US" dirty="0"/>
              <a:t>So </a:t>
            </a:r>
            <a:r>
              <a:rPr lang="en-US" dirty="0" smtClean="0"/>
              <a:t>what can we do to have </a:t>
            </a:r>
            <a:r>
              <a:rPr lang="en-US" dirty="0" smtClean="0"/>
              <a:t>control </a:t>
            </a:r>
            <a:r>
              <a:rPr lang="en-US" dirty="0"/>
              <a:t>over our own thoughts and actions? </a:t>
            </a:r>
          </a:p>
        </p:txBody>
      </p:sp>
    </p:spTree>
    <p:extLst>
      <p:ext uri="{BB962C8B-B14F-4D97-AF65-F5344CB8AC3E}">
        <p14:creationId xmlns:p14="http://schemas.microsoft.com/office/powerpoint/2010/main" val="30775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lstStyle/>
          <a:p>
            <a:r>
              <a:rPr lang="en-US" dirty="0"/>
              <a:t>You love chocolate </a:t>
            </a:r>
            <a:r>
              <a:rPr lang="en-US" dirty="0" smtClean="0"/>
              <a:t>cake or another favorite item of your choice </a:t>
            </a:r>
            <a:r>
              <a:rPr lang="en-US" dirty="0"/>
              <a:t>so much, you wished you could eat the entire </a:t>
            </a:r>
            <a:r>
              <a:rPr lang="en-US" dirty="0" smtClean="0"/>
              <a:t>thing </a:t>
            </a:r>
            <a:r>
              <a:rPr lang="en-US" dirty="0"/>
              <a:t>yourself. </a:t>
            </a:r>
            <a:endParaRPr lang="en-US" dirty="0" smtClean="0"/>
          </a:p>
          <a:p>
            <a:r>
              <a:rPr lang="en-US" dirty="0" smtClean="0"/>
              <a:t>But </a:t>
            </a:r>
            <a:r>
              <a:rPr lang="en-US" dirty="0"/>
              <a:t>should you? </a:t>
            </a:r>
            <a:r>
              <a:rPr lang="en-US" i="1" dirty="0"/>
              <a:t>No!</a:t>
            </a:r>
            <a:r>
              <a:rPr lang="en-US" dirty="0"/>
              <a:t> Why not? </a:t>
            </a:r>
            <a:endParaRPr lang="en-US" dirty="0" smtClean="0"/>
          </a:p>
          <a:p>
            <a:r>
              <a:rPr lang="en-US" dirty="0" smtClean="0"/>
              <a:t>What can stop you from eating the “whole” thing</a:t>
            </a:r>
            <a:r>
              <a:rPr lang="en-US" dirty="0" smtClean="0"/>
              <a:t>?</a:t>
            </a:r>
          </a:p>
          <a:p>
            <a:endParaRPr lang="en-US" dirty="0"/>
          </a:p>
        </p:txBody>
      </p:sp>
    </p:spTree>
    <p:extLst>
      <p:ext uri="{BB962C8B-B14F-4D97-AF65-F5344CB8AC3E}">
        <p14:creationId xmlns:p14="http://schemas.microsoft.com/office/powerpoint/2010/main" val="4034240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Either somebody </a:t>
            </a:r>
            <a:r>
              <a:rPr lang="en-US" dirty="0"/>
              <a:t>keeps you from doing something, or when you can keep yourself from doing that thing? </a:t>
            </a:r>
            <a:endParaRPr lang="en-US" dirty="0" smtClean="0"/>
          </a:p>
          <a:p>
            <a:r>
              <a:rPr lang="en-US" dirty="0" smtClean="0"/>
              <a:t>Self-control </a:t>
            </a:r>
            <a:r>
              <a:rPr lang="en-US" dirty="0"/>
              <a:t>is when you control you, when you make yourself do the right thing. </a:t>
            </a:r>
            <a:endParaRPr lang="en-US" dirty="0" smtClean="0"/>
          </a:p>
          <a:p>
            <a:r>
              <a:rPr lang="en-US" dirty="0" smtClean="0"/>
              <a:t>There </a:t>
            </a:r>
            <a:r>
              <a:rPr lang="en-US" dirty="0"/>
              <a:t>are some good things that we should do, that our natural self just doesn’t want to do</a:t>
            </a:r>
          </a:p>
          <a:p>
            <a:r>
              <a:rPr lang="en-US" dirty="0" smtClean="0"/>
              <a:t>God’s </a:t>
            </a:r>
            <a:r>
              <a:rPr lang="en-US" dirty="0"/>
              <a:t>Spirit helps us control our thoughts and actions</a:t>
            </a:r>
            <a:r>
              <a:rPr lang="en-US" dirty="0" smtClean="0"/>
              <a:t>. Self control is a spiritual discipline that must be practiced.</a:t>
            </a:r>
            <a:endParaRPr lang="en-US" dirty="0"/>
          </a:p>
          <a:p>
            <a:endParaRPr lang="en-US" dirty="0"/>
          </a:p>
        </p:txBody>
      </p:sp>
    </p:spTree>
    <p:extLst>
      <p:ext uri="{BB962C8B-B14F-4D97-AF65-F5344CB8AC3E}">
        <p14:creationId xmlns:p14="http://schemas.microsoft.com/office/powerpoint/2010/main" val="262329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Jesus always had the self-control to keep Himself from sinning, and to obey God. </a:t>
            </a:r>
            <a:endParaRPr lang="en-US" dirty="0" smtClean="0"/>
          </a:p>
          <a:p>
            <a:r>
              <a:rPr lang="en-US" dirty="0" smtClean="0"/>
              <a:t>The </a:t>
            </a:r>
            <a:r>
              <a:rPr lang="en-US" dirty="0"/>
              <a:t>reason He had this amazing self-control was because He was full of the Holy Spirit, and He spent as much time as He could with His Father. </a:t>
            </a:r>
            <a:endParaRPr lang="en-US" dirty="0" smtClean="0"/>
          </a:p>
          <a:p>
            <a:r>
              <a:rPr lang="en-US" dirty="0" smtClean="0"/>
              <a:t>The </a:t>
            </a:r>
            <a:r>
              <a:rPr lang="en-US" dirty="0"/>
              <a:t>more time we spend with God, the more good fruit God will grow in our </a:t>
            </a:r>
            <a:r>
              <a:rPr lang="en-US" dirty="0" smtClean="0"/>
              <a:t>lives.</a:t>
            </a:r>
            <a:endParaRPr lang="en-US" dirty="0"/>
          </a:p>
        </p:txBody>
      </p:sp>
    </p:spTree>
    <p:extLst>
      <p:ext uri="{BB962C8B-B14F-4D97-AF65-F5344CB8AC3E}">
        <p14:creationId xmlns:p14="http://schemas.microsoft.com/office/powerpoint/2010/main" val="393625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Think about all the </a:t>
            </a:r>
            <a:r>
              <a:rPr lang="en-US" b="1" dirty="0"/>
              <a:t>power</a:t>
            </a:r>
            <a:r>
              <a:rPr lang="en-US" dirty="0"/>
              <a:t> that Jesus had. He had done so many miracles – </a:t>
            </a:r>
            <a:endParaRPr lang="en-US" dirty="0" smtClean="0"/>
          </a:p>
          <a:p>
            <a:r>
              <a:rPr lang="en-US" dirty="0" smtClean="0"/>
              <a:t>But </a:t>
            </a:r>
            <a:r>
              <a:rPr lang="en-US" dirty="0"/>
              <a:t>Jesus not only had self-control to keep Himself from doing wrong things. He had so much self-control that He was always able to the right things! </a:t>
            </a:r>
            <a:endParaRPr lang="en-US" dirty="0" smtClean="0"/>
          </a:p>
          <a:p>
            <a:r>
              <a:rPr lang="en-US" dirty="0" smtClean="0"/>
              <a:t>He </a:t>
            </a:r>
            <a:r>
              <a:rPr lang="en-US" dirty="0"/>
              <a:t>always did what God wanted Him to do, even when it was very, very difficult and painful. </a:t>
            </a:r>
            <a:endParaRPr lang="en-US" dirty="0" smtClean="0"/>
          </a:p>
          <a:p>
            <a:r>
              <a:rPr lang="en-US" dirty="0" smtClean="0"/>
              <a:t>He </a:t>
            </a:r>
            <a:r>
              <a:rPr lang="en-US" dirty="0"/>
              <a:t>had healed the sick, created food to feed thousands, and cast out demons. He even raised people from the dead! Could Jesus have stopped the soldiers and the people from nailing Him to that cross? </a:t>
            </a:r>
          </a:p>
        </p:txBody>
      </p:sp>
    </p:spTree>
    <p:extLst>
      <p:ext uri="{BB962C8B-B14F-4D97-AF65-F5344CB8AC3E}">
        <p14:creationId xmlns:p14="http://schemas.microsoft.com/office/powerpoint/2010/main" val="400544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Yes! </a:t>
            </a:r>
            <a:r>
              <a:rPr lang="en-US" dirty="0" smtClean="0"/>
              <a:t>Of course! Jesus had all the power of God at His fingertips. He could have easily stopped the people from crucifying Him (Matthew 26:53). </a:t>
            </a:r>
          </a:p>
          <a:p>
            <a:r>
              <a:rPr lang="en-US" dirty="0" smtClean="0"/>
              <a:t>But He had the self-control to do exactly what God asked Him to do, even through all that pain and suffering. Jesus trusted that God’s plan was perfect. </a:t>
            </a:r>
          </a:p>
          <a:p>
            <a:r>
              <a:rPr lang="en-US" dirty="0" smtClean="0"/>
              <a:t>He wanted to save you and me from the punishment of our sin, so He willingly went to the cross. </a:t>
            </a:r>
          </a:p>
          <a:p>
            <a:r>
              <a:rPr lang="en-US" dirty="0" smtClean="0"/>
              <a:t>And after He did, God raised Him from the dead and now Jesus is sitting at the right hand of God (Acts 7:56)!</a:t>
            </a:r>
            <a:r>
              <a:rPr lang="en-US" dirty="0"/>
              <a:t> </a:t>
            </a:r>
            <a:endParaRPr lang="en-US" dirty="0" smtClean="0"/>
          </a:p>
          <a:p>
            <a:r>
              <a:rPr lang="en-US" dirty="0" smtClean="0"/>
              <a:t>Jesus </a:t>
            </a:r>
            <a:r>
              <a:rPr lang="en-US" dirty="0"/>
              <a:t>chose to obey God’s will rather than doing what He wanted to do. </a:t>
            </a:r>
            <a:endParaRPr lang="en-US" dirty="0" smtClean="0"/>
          </a:p>
          <a:p>
            <a:endParaRPr lang="en-US" dirty="0"/>
          </a:p>
        </p:txBody>
      </p:sp>
    </p:spTree>
    <p:extLst>
      <p:ext uri="{BB962C8B-B14F-4D97-AF65-F5344CB8AC3E}">
        <p14:creationId xmlns:p14="http://schemas.microsoft.com/office/powerpoint/2010/main" val="941629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We might think, “Well, Jesus must have lived a life very different from me. He didn’t have to live with </a:t>
            </a:r>
            <a:r>
              <a:rPr lang="en-US" i="1" dirty="0"/>
              <a:t>my</a:t>
            </a:r>
            <a:r>
              <a:rPr lang="en-US" dirty="0"/>
              <a:t> sister!” </a:t>
            </a:r>
            <a:endParaRPr lang="en-US" dirty="0" smtClean="0"/>
          </a:p>
          <a:p>
            <a:r>
              <a:rPr lang="en-US" dirty="0" smtClean="0"/>
              <a:t>We </a:t>
            </a:r>
            <a:r>
              <a:rPr lang="en-US" dirty="0"/>
              <a:t>might think that no one ever bothered Him, or nothing ever went wrong for Him. This is not true at all! </a:t>
            </a:r>
            <a:endParaRPr lang="en-US" dirty="0" smtClean="0"/>
          </a:p>
          <a:p>
            <a:r>
              <a:rPr lang="en-US" dirty="0" smtClean="0"/>
              <a:t>For </a:t>
            </a:r>
            <a:r>
              <a:rPr lang="en-US" dirty="0"/>
              <a:t>one thing, the Bible tells us that Jesus had lots of brothers and sisters (Matthew 13:55-56</a:t>
            </a:r>
            <a:r>
              <a:rPr lang="en-US" dirty="0" smtClean="0"/>
              <a:t>).</a:t>
            </a:r>
          </a:p>
          <a:p>
            <a:r>
              <a:rPr lang="en-US" dirty="0" smtClean="0"/>
              <a:t>Is </a:t>
            </a:r>
            <a:r>
              <a:rPr lang="en-US" dirty="0"/>
              <a:t>it easy to live with </a:t>
            </a:r>
            <a:r>
              <a:rPr lang="en-US" dirty="0" smtClean="0"/>
              <a:t>brothers, sisters and others without </a:t>
            </a:r>
            <a:r>
              <a:rPr lang="en-US" dirty="0"/>
              <a:t>ever being annoyed or frustrated with them? </a:t>
            </a:r>
            <a:r>
              <a:rPr lang="en-US" i="1" dirty="0"/>
              <a:t>No </a:t>
            </a:r>
            <a:r>
              <a:rPr lang="en-US" i="1" dirty="0" smtClean="0"/>
              <a:t>way</a:t>
            </a:r>
            <a:endParaRPr lang="en-US" dirty="0"/>
          </a:p>
        </p:txBody>
      </p:sp>
    </p:spTree>
    <p:extLst>
      <p:ext uri="{BB962C8B-B14F-4D97-AF65-F5344CB8AC3E}">
        <p14:creationId xmlns:p14="http://schemas.microsoft.com/office/powerpoint/2010/main" val="184714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lstStyle/>
          <a:p>
            <a:r>
              <a:rPr lang="en-US" dirty="0" smtClean="0"/>
              <a:t>In fact, the Bible says that Jesus was tempted to sin in every way that we are tempted (Hebrews 4:15) which means His brothers and sisters probably bugged Him sometimes, but He never sinned. </a:t>
            </a:r>
          </a:p>
          <a:p>
            <a:r>
              <a:rPr lang="en-US" dirty="0" smtClean="0"/>
              <a:t>His relationship with His Father helped Him with His self-control!</a:t>
            </a:r>
          </a:p>
          <a:p>
            <a:r>
              <a:rPr lang="en-US" dirty="0" smtClean="0"/>
              <a:t>His Spirit can help us with ours also.</a:t>
            </a:r>
            <a:endParaRPr lang="en-US" dirty="0"/>
          </a:p>
        </p:txBody>
      </p:sp>
    </p:spTree>
    <p:extLst>
      <p:ext uri="{BB962C8B-B14F-4D97-AF65-F5344CB8AC3E}">
        <p14:creationId xmlns:p14="http://schemas.microsoft.com/office/powerpoint/2010/main" val="3434586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Next Week:</a:t>
            </a:r>
          </a:p>
          <a:p>
            <a:r>
              <a:rPr lang="en-US" dirty="0" smtClean="0"/>
              <a:t>Add To Your Faith-Self-Control-II Pet. 1:5-7</a:t>
            </a:r>
          </a:p>
        </p:txBody>
      </p:sp>
    </p:spTree>
    <p:extLst>
      <p:ext uri="{BB962C8B-B14F-4D97-AF65-F5344CB8AC3E}">
        <p14:creationId xmlns:p14="http://schemas.microsoft.com/office/powerpoint/2010/main" val="840319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Reference:</a:t>
            </a:r>
          </a:p>
          <a:p>
            <a:r>
              <a:rPr lang="en-US" dirty="0" smtClean="0"/>
              <a:t>Self-Control Bible Lessons (Fruit of the Spirit) by Kara Jenkins</a:t>
            </a:r>
            <a:endParaRPr lang="en-US" dirty="0"/>
          </a:p>
        </p:txBody>
      </p:sp>
    </p:spTree>
    <p:extLst>
      <p:ext uri="{BB962C8B-B14F-4D97-AF65-F5344CB8AC3E}">
        <p14:creationId xmlns:p14="http://schemas.microsoft.com/office/powerpoint/2010/main" val="397705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The Greek word for self-control in Galatians 5:23 is “egkrateia” which means “</a:t>
            </a:r>
            <a:r>
              <a:rPr lang="en-US" dirty="0" smtClean="0"/>
              <a:t>temperance.</a:t>
            </a:r>
          </a:p>
          <a:p>
            <a:r>
              <a:rPr lang="en-US" dirty="0" smtClean="0"/>
              <a:t>This means </a:t>
            </a:r>
            <a:r>
              <a:rPr lang="en-US" dirty="0"/>
              <a:t>the virtue of one who masters his desires and passions, especially his sensual appetites</a:t>
            </a:r>
            <a:r>
              <a:rPr lang="en-US" dirty="0" smtClean="0"/>
              <a:t>.”</a:t>
            </a:r>
            <a:endParaRPr lang="en-US" dirty="0" smtClean="0"/>
          </a:p>
        </p:txBody>
      </p:sp>
    </p:spTree>
    <p:extLst>
      <p:ext uri="{BB962C8B-B14F-4D97-AF65-F5344CB8AC3E}">
        <p14:creationId xmlns:p14="http://schemas.microsoft.com/office/powerpoint/2010/main" val="3871437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We all need a strong wall of self-control around us to protect us. Are you in good hands? Do you demonstrate good self-control in your life?</a:t>
            </a:r>
          </a:p>
          <a:p>
            <a:r>
              <a:rPr lang="en-US" dirty="0" smtClean="0"/>
              <a:t>The </a:t>
            </a:r>
            <a:r>
              <a:rPr lang="en-US" dirty="0"/>
              <a:t>term “self-control” is sort of a tricky phrase. It is “self”-control because no other person is doing it for us. </a:t>
            </a:r>
            <a:endParaRPr lang="en-US" dirty="0" smtClean="0"/>
          </a:p>
        </p:txBody>
      </p:sp>
    </p:spTree>
    <p:extLst>
      <p:ext uri="{BB962C8B-B14F-4D97-AF65-F5344CB8AC3E}">
        <p14:creationId xmlns:p14="http://schemas.microsoft.com/office/powerpoint/2010/main" val="309621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You Protected?</a:t>
            </a:r>
            <a:br>
              <a:rPr lang="en-US" dirty="0"/>
            </a:br>
            <a:endParaRPr lang="en-US" dirty="0"/>
          </a:p>
        </p:txBody>
      </p:sp>
      <p:sp>
        <p:nvSpPr>
          <p:cNvPr id="3" name="Content Placeholder 2"/>
          <p:cNvSpPr>
            <a:spLocks noGrp="1"/>
          </p:cNvSpPr>
          <p:nvPr>
            <p:ph idx="1"/>
          </p:nvPr>
        </p:nvSpPr>
        <p:spPr/>
        <p:txBody>
          <a:bodyPr/>
          <a:lstStyle/>
          <a:p>
            <a:r>
              <a:rPr lang="en-US" dirty="0" smtClean="0"/>
              <a:t>What connections do you see between obedience to God’s Word and the issue of self-control?</a:t>
            </a:r>
            <a:endParaRPr lang="en-US" dirty="0"/>
          </a:p>
        </p:txBody>
      </p:sp>
    </p:spTree>
    <p:extLst>
      <p:ext uri="{BB962C8B-B14F-4D97-AF65-F5344CB8AC3E}">
        <p14:creationId xmlns:p14="http://schemas.microsoft.com/office/powerpoint/2010/main" val="58454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You Protected?</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the power of the Holy Spirit, self-control builds our Christian character. We have to choose to follow God’s law and do the right thing. </a:t>
            </a:r>
            <a:endParaRPr lang="en-US" dirty="0"/>
          </a:p>
          <a:p>
            <a:r>
              <a:rPr lang="en-US" dirty="0" smtClean="0"/>
              <a:t>Lack of self-control is not a disease that is outside of our control where we can be seen as victims that whatever happens to us is not our fault.</a:t>
            </a:r>
          </a:p>
          <a:p>
            <a:r>
              <a:rPr lang="en-US" dirty="0" smtClean="0"/>
              <a:t>I </a:t>
            </a:r>
            <a:r>
              <a:rPr lang="en-US" dirty="0" smtClean="0"/>
              <a:t>Corin</a:t>
            </a:r>
            <a:r>
              <a:rPr lang="en-US" dirty="0" smtClean="0"/>
              <a:t>. 10:13- No temptation has taken you but such as is common to man: but God is faithful, who will not suffer you to be tempted above that which you are able….</a:t>
            </a:r>
            <a:endParaRPr lang="en-US" dirty="0"/>
          </a:p>
        </p:txBody>
      </p:sp>
    </p:spTree>
    <p:extLst>
      <p:ext uri="{BB962C8B-B14F-4D97-AF65-F5344CB8AC3E}">
        <p14:creationId xmlns:p14="http://schemas.microsoft.com/office/powerpoint/2010/main" val="148735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lstStyle/>
          <a:p>
            <a:r>
              <a:rPr lang="en-US" dirty="0" smtClean="0"/>
              <a:t>When we believe in Jesus, God’s Spirit fills us – just like it filled Jesus (Luke 4:1). We can have self-control just like Jesus did when we depend on the Spirit to guide us.</a:t>
            </a:r>
          </a:p>
          <a:p>
            <a:r>
              <a:rPr lang="en-US" dirty="0" smtClean="0"/>
              <a:t> So no matter what is going on around us, we can keep from doing wrong things and we can do right things.</a:t>
            </a:r>
          </a:p>
          <a:p>
            <a:endParaRPr lang="en-US" dirty="0"/>
          </a:p>
        </p:txBody>
      </p:sp>
    </p:spTree>
    <p:extLst>
      <p:ext uri="{BB962C8B-B14F-4D97-AF65-F5344CB8AC3E}">
        <p14:creationId xmlns:p14="http://schemas.microsoft.com/office/powerpoint/2010/main" val="74585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lstStyle/>
          <a:p>
            <a:r>
              <a:rPr lang="en-US" dirty="0"/>
              <a:t>Self-control is being in charge of your feelings, actions, and thoughts. </a:t>
            </a:r>
            <a:endParaRPr lang="en-US" dirty="0" smtClean="0"/>
          </a:p>
          <a:p>
            <a:r>
              <a:rPr lang="en-US" dirty="0" smtClean="0"/>
              <a:t>So</a:t>
            </a:r>
            <a:r>
              <a:rPr lang="en-US" dirty="0"/>
              <a:t>, basically, having self-control is making yourself do something that is not easy or doing something </a:t>
            </a:r>
            <a:r>
              <a:rPr lang="en-US" dirty="0" smtClean="0"/>
              <a:t>that your flesh may not </a:t>
            </a:r>
            <a:r>
              <a:rPr lang="en-US" dirty="0"/>
              <a:t>really </a:t>
            </a:r>
            <a:r>
              <a:rPr lang="en-US" dirty="0" smtClean="0"/>
              <a:t>want </a:t>
            </a:r>
            <a:r>
              <a:rPr lang="en-US" dirty="0"/>
              <a:t>to do.</a:t>
            </a:r>
          </a:p>
        </p:txBody>
      </p:sp>
    </p:spTree>
    <p:extLst>
      <p:ext uri="{BB962C8B-B14F-4D97-AF65-F5344CB8AC3E}">
        <p14:creationId xmlns:p14="http://schemas.microsoft.com/office/powerpoint/2010/main" val="65010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Fill in the blank:</a:t>
            </a:r>
          </a:p>
          <a:p>
            <a:r>
              <a:rPr lang="en-US" dirty="0" smtClean="0"/>
              <a:t>Proverbs </a:t>
            </a:r>
            <a:r>
              <a:rPr lang="en-US" dirty="0"/>
              <a:t>25:28, “A </a:t>
            </a:r>
            <a:r>
              <a:rPr lang="en-US" dirty="0" smtClean="0"/>
              <a:t>______without ________ </a:t>
            </a:r>
            <a:r>
              <a:rPr lang="en-US" dirty="0"/>
              <a:t>is like a </a:t>
            </a:r>
            <a:r>
              <a:rPr lang="en-US" dirty="0" smtClean="0"/>
              <a:t>________ </a:t>
            </a:r>
            <a:r>
              <a:rPr lang="en-US" dirty="0"/>
              <a:t>broken into and left without </a:t>
            </a:r>
            <a:r>
              <a:rPr lang="en-US" dirty="0" smtClean="0"/>
              <a:t>_________.” </a:t>
            </a:r>
          </a:p>
          <a:p>
            <a:r>
              <a:rPr lang="en-US" dirty="0" smtClean="0"/>
              <a:t>We are left unprotected without self-control.</a:t>
            </a:r>
          </a:p>
          <a:p>
            <a:r>
              <a:rPr lang="en-US" dirty="0" smtClean="0"/>
              <a:t>Lack of self-control, </a:t>
            </a:r>
            <a:r>
              <a:rPr lang="en-US" dirty="0"/>
              <a:t>like an enemy, it </a:t>
            </a:r>
            <a:r>
              <a:rPr lang="en-US" dirty="0" smtClean="0"/>
              <a:t>can overpowers </a:t>
            </a:r>
            <a:r>
              <a:rPr lang="en-US" dirty="0"/>
              <a:t>us, and we give in to all types of sin, like anger, disobedience, meanness, selfishness, unkindness, and many, many more! </a:t>
            </a:r>
          </a:p>
        </p:txBody>
      </p:sp>
    </p:spTree>
    <p:extLst>
      <p:ext uri="{BB962C8B-B14F-4D97-AF65-F5344CB8AC3E}">
        <p14:creationId xmlns:p14="http://schemas.microsoft.com/office/powerpoint/2010/main" val="35023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Protected?</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Let’s pretend an army came and attacked a</a:t>
            </a:r>
            <a:r>
              <a:rPr lang="en-US" dirty="0" smtClean="0"/>
              <a:t> </a:t>
            </a:r>
            <a:r>
              <a:rPr lang="en-US" dirty="0"/>
              <a:t>city. </a:t>
            </a:r>
          </a:p>
          <a:p>
            <a:pPr lvl="0"/>
            <a:r>
              <a:rPr lang="en-US" dirty="0" smtClean="0"/>
              <a:t>They </a:t>
            </a:r>
            <a:r>
              <a:rPr lang="en-US" dirty="0"/>
              <a:t>defeated them and </a:t>
            </a:r>
            <a:r>
              <a:rPr lang="en-US" dirty="0" smtClean="0"/>
              <a:t>left them with no walls. </a:t>
            </a:r>
          </a:p>
          <a:p>
            <a:pPr lvl="0"/>
            <a:r>
              <a:rPr lang="en-US" dirty="0" smtClean="0"/>
              <a:t>What </a:t>
            </a:r>
            <a:r>
              <a:rPr lang="en-US" dirty="0"/>
              <a:t>will happen to them if they never rebuild their walls? (Their enemies can always get in. They will constantly be attacked. They will always be </a:t>
            </a:r>
            <a:r>
              <a:rPr lang="en-US" dirty="0" smtClean="0"/>
              <a:t>unprotected).</a:t>
            </a:r>
          </a:p>
          <a:p>
            <a:pPr lvl="0"/>
            <a:r>
              <a:rPr lang="en-US" dirty="0" smtClean="0"/>
              <a:t>If </a:t>
            </a:r>
            <a:r>
              <a:rPr lang="en-US" dirty="0"/>
              <a:t>enemies continue to come in and out of this city whenever they want, what will it eventually look like? </a:t>
            </a:r>
            <a:r>
              <a:rPr lang="en-US" dirty="0" smtClean="0"/>
              <a:t>The </a:t>
            </a:r>
            <a:r>
              <a:rPr lang="en-US" dirty="0"/>
              <a:t>city will never know peace and will be destroyed completely</a:t>
            </a:r>
            <a:r>
              <a:rPr lang="en-US" dirty="0" smtClean="0"/>
              <a:t>! This is what a lack of self-control looks like.</a:t>
            </a:r>
            <a:endParaRPr lang="en-US" dirty="0"/>
          </a:p>
          <a:p>
            <a:endParaRPr lang="en-US" dirty="0"/>
          </a:p>
        </p:txBody>
      </p:sp>
    </p:spTree>
    <p:extLst>
      <p:ext uri="{BB962C8B-B14F-4D97-AF65-F5344CB8AC3E}">
        <p14:creationId xmlns:p14="http://schemas.microsoft.com/office/powerpoint/2010/main" val="795537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1190</Words>
  <Application>Microsoft Office PowerPoint</Application>
  <PresentationFormat>On-screen Show (4:3)</PresentationFormat>
  <Paragraphs>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Are You Protected? Self-Control</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Are You Protected? </vt:lpstr>
      <vt:lpstr>PowerPoint Presentation</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Self-Control Over Our Ways</dc:title>
  <dc:creator>Department of Veterans Affairs</dc:creator>
  <cp:lastModifiedBy>Department of Veterans Affairs</cp:lastModifiedBy>
  <cp:revision>7</cp:revision>
  <dcterms:created xsi:type="dcterms:W3CDTF">2016-10-07T14:00:12Z</dcterms:created>
  <dcterms:modified xsi:type="dcterms:W3CDTF">2016-10-07T15:27:26Z</dcterms:modified>
</cp:coreProperties>
</file>