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handoutMasterIdLst>
    <p:handoutMasterId r:id="rId14"/>
  </p:handoutMasterIdLst>
  <p:sldIdLst>
    <p:sldId id="256" r:id="rId2"/>
    <p:sldId id="257" r:id="rId3"/>
    <p:sldId id="262" r:id="rId4"/>
    <p:sldId id="261" r:id="rId5"/>
    <p:sldId id="266" r:id="rId6"/>
    <p:sldId id="258" r:id="rId7"/>
    <p:sldId id="267" r:id="rId8"/>
    <p:sldId id="259" r:id="rId9"/>
    <p:sldId id="260" r:id="rId10"/>
    <p:sldId id="265" r:id="rId11"/>
    <p:sldId id="264"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9BBB5A-8305-46E0-8C0A-D1FC3EED75FD}" type="datetimeFigureOut">
              <a:rPr lang="en-US" smtClean="0"/>
              <a:t>4/22/2015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9ABACC-7969-4B2B-9DEE-B4427D9EABE7}" type="slidenum">
              <a:rPr lang="en-US" smtClean="0"/>
              <a:t>‹#›</a:t>
            </a:fld>
            <a:endParaRPr lang="en-US"/>
          </a:p>
        </p:txBody>
      </p:sp>
    </p:spTree>
    <p:extLst>
      <p:ext uri="{BB962C8B-B14F-4D97-AF65-F5344CB8AC3E}">
        <p14:creationId xmlns:p14="http://schemas.microsoft.com/office/powerpoint/2010/main" val="14631474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ABD8B44E-D661-4B4F-8708-F6202D0F09A2}" type="datetimeFigureOut">
              <a:rPr lang="en-US" smtClean="0"/>
              <a:t>4/22/2015</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88865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416017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1834508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149277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243896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BD8B44E-D661-4B4F-8708-F6202D0F09A2}"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1100483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BD8B44E-D661-4B4F-8708-F6202D0F09A2}" type="datetimeFigureOut">
              <a:rPr lang="en-US" smtClean="0"/>
              <a:t>4/22/2015</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514608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D8B44E-D661-4B4F-8708-F6202D0F09A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573630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D8B44E-D661-4B4F-8708-F6202D0F09A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2869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ABD8B44E-D661-4B4F-8708-F6202D0F09A2}" type="datetimeFigureOut">
              <a:rPr lang="en-US" smtClean="0"/>
              <a:t>4/22/2015</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43517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D8B44E-D661-4B4F-8708-F6202D0F09A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65863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8082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D8B44E-D661-4B4F-8708-F6202D0F09A2}"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47466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D8B44E-D661-4B4F-8708-F6202D0F09A2}"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39910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8B44E-D661-4B4F-8708-F6202D0F09A2}"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72857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99836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D8B44E-D661-4B4F-8708-F6202D0F09A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570C8-473D-4144-BBC9-062F7A8FF291}" type="slidenum">
              <a:rPr lang="en-US" smtClean="0"/>
              <a:t>‹#›</a:t>
            </a:fld>
            <a:endParaRPr lang="en-US"/>
          </a:p>
        </p:txBody>
      </p:sp>
    </p:spTree>
    <p:extLst>
      <p:ext uri="{BB962C8B-B14F-4D97-AF65-F5344CB8AC3E}">
        <p14:creationId xmlns:p14="http://schemas.microsoft.com/office/powerpoint/2010/main" val="258160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D8B44E-D661-4B4F-8708-F6202D0F09A2}" type="datetimeFigureOut">
              <a:rPr lang="en-US" smtClean="0"/>
              <a:t>4/22/2015</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8B570C8-473D-4144-BBC9-062F7A8FF291}" type="slidenum">
              <a:rPr lang="en-US" smtClean="0"/>
              <a:t>‹#›</a:t>
            </a:fld>
            <a:endParaRPr lang="en-US"/>
          </a:p>
        </p:txBody>
      </p:sp>
    </p:spTree>
    <p:extLst>
      <p:ext uri="{BB962C8B-B14F-4D97-AF65-F5344CB8AC3E}">
        <p14:creationId xmlns:p14="http://schemas.microsoft.com/office/powerpoint/2010/main" val="3117591001"/>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ogos.com/gotquestions" TargetMode="External"/><Relationship Id="rId2" Type="http://schemas.openxmlformats.org/officeDocument/2006/relationships/hyperlink" Target="http://www.christianbook.com/Christian/Books/product?event=AFF&amp;p=1011693&amp;item_no=125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0"/>
            <a:ext cx="8036719" cy="1752600"/>
          </a:xfrm>
        </p:spPr>
        <p:txBody>
          <a:bodyPr>
            <a:normAutofit/>
          </a:bodyPr>
          <a:lstStyle/>
          <a:p>
            <a:r>
              <a:rPr lang="en-US" sz="5400" dirty="0" smtClean="0"/>
              <a:t>Stand For Something or Fall for Anything</a:t>
            </a:r>
            <a:endParaRPr lang="en-US" sz="5400" dirty="0"/>
          </a:p>
        </p:txBody>
      </p:sp>
      <p:sp>
        <p:nvSpPr>
          <p:cNvPr id="3" name="Subtitle 2"/>
          <p:cNvSpPr>
            <a:spLocks noGrp="1"/>
          </p:cNvSpPr>
          <p:nvPr>
            <p:ph type="subTitle" idx="1"/>
          </p:nvPr>
        </p:nvSpPr>
        <p:spPr>
          <a:xfrm>
            <a:off x="381000" y="1905000"/>
            <a:ext cx="8458200" cy="3886200"/>
          </a:xfrm>
        </p:spPr>
        <p:txBody>
          <a:bodyPr>
            <a:noAutofit/>
          </a:bodyPr>
          <a:lstStyle/>
          <a:p>
            <a:r>
              <a:rPr lang="en-US" sz="2400" b="1" dirty="0" smtClean="0">
                <a:solidFill>
                  <a:schemeClr val="tx1"/>
                </a:solidFill>
              </a:rPr>
              <a:t>Or 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 And such were some of you. But you were washed, you were sanctified, you were justified in the name of the Lord Jesus Christ and by the Spirit of our God. I </a:t>
            </a:r>
            <a:r>
              <a:rPr lang="en-US" sz="2400" b="1" dirty="0" err="1" smtClean="0">
                <a:solidFill>
                  <a:schemeClr val="tx1"/>
                </a:solidFill>
              </a:rPr>
              <a:t>Corin</a:t>
            </a:r>
            <a:r>
              <a:rPr lang="en-US" sz="2400" b="1" dirty="0" smtClean="0">
                <a:solidFill>
                  <a:schemeClr val="tx1"/>
                </a:solidFill>
              </a:rPr>
              <a:t>. 6:9-11</a:t>
            </a:r>
            <a:endParaRPr lang="en-US" sz="2400" b="1" dirty="0">
              <a:solidFill>
                <a:schemeClr val="tx1"/>
              </a:solidFill>
            </a:endParaRPr>
          </a:p>
        </p:txBody>
      </p:sp>
    </p:spTree>
    <p:extLst>
      <p:ext uri="{BB962C8B-B14F-4D97-AF65-F5344CB8AC3E}">
        <p14:creationId xmlns:p14="http://schemas.microsoft.com/office/powerpoint/2010/main" val="238911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 For Something or Fall for Anything</a:t>
            </a:r>
            <a:endParaRPr lang="en-US" dirty="0"/>
          </a:p>
        </p:txBody>
      </p:sp>
      <p:sp>
        <p:nvSpPr>
          <p:cNvPr id="3" name="Content Placeholder 2"/>
          <p:cNvSpPr>
            <a:spLocks noGrp="1"/>
          </p:cNvSpPr>
          <p:nvPr>
            <p:ph idx="1"/>
          </p:nvPr>
        </p:nvSpPr>
        <p:spPr>
          <a:xfrm>
            <a:off x="856060" y="1828800"/>
            <a:ext cx="7429499" cy="3541714"/>
          </a:xfrm>
        </p:spPr>
        <p:txBody>
          <a:bodyPr>
            <a:noAutofit/>
          </a:bodyPr>
          <a:lstStyle/>
          <a:p>
            <a:pPr>
              <a:lnSpc>
                <a:spcPct val="100000"/>
              </a:lnSpc>
            </a:pPr>
            <a:r>
              <a:rPr lang="en-US" sz="3200" dirty="0" smtClean="0"/>
              <a:t>Groups review the scriptures below and share with group what you have learned.</a:t>
            </a:r>
          </a:p>
          <a:p>
            <a:pPr>
              <a:lnSpc>
                <a:spcPct val="100000"/>
              </a:lnSpc>
            </a:pPr>
            <a:r>
              <a:rPr lang="en-US" sz="3200" b="1" dirty="0" smtClean="0"/>
              <a:t>Group #1</a:t>
            </a:r>
            <a:r>
              <a:rPr lang="en-US" sz="3200" dirty="0" smtClean="0"/>
              <a:t>:Nehemiah 13:4-14 &amp; Neh. 13:15-31</a:t>
            </a:r>
          </a:p>
          <a:p>
            <a:pPr>
              <a:lnSpc>
                <a:spcPct val="100000"/>
              </a:lnSpc>
            </a:pPr>
            <a:r>
              <a:rPr lang="en-US" sz="3200" b="1" dirty="0" smtClean="0"/>
              <a:t>Group #2</a:t>
            </a:r>
            <a:r>
              <a:rPr lang="en-US" sz="3200" dirty="0" smtClean="0"/>
              <a:t>:Judges 6:25-35 &amp; Judges 17:5-13</a:t>
            </a:r>
          </a:p>
          <a:p>
            <a:pPr>
              <a:lnSpc>
                <a:spcPct val="100000"/>
              </a:lnSpc>
            </a:pPr>
            <a:r>
              <a:rPr lang="en-US" sz="3200" b="1" dirty="0" smtClean="0"/>
              <a:t>Group #3</a:t>
            </a:r>
            <a:r>
              <a:rPr lang="en-US" sz="3200" dirty="0" smtClean="0"/>
              <a:t>:II Chron. 17:1-13 &amp; II Chron. 36:8-16</a:t>
            </a:r>
            <a:endParaRPr lang="en-US" sz="3200" dirty="0"/>
          </a:p>
        </p:txBody>
      </p:sp>
    </p:spTree>
    <p:extLst>
      <p:ext uri="{BB962C8B-B14F-4D97-AF65-F5344CB8AC3E}">
        <p14:creationId xmlns:p14="http://schemas.microsoft.com/office/powerpoint/2010/main" val="427047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429499" cy="3541714"/>
          </a:xfrm>
        </p:spPr>
        <p:txBody>
          <a:bodyPr>
            <a:normAutofit/>
          </a:bodyPr>
          <a:lstStyle/>
          <a:p>
            <a:r>
              <a:rPr lang="en-US" sz="3200" dirty="0" smtClean="0"/>
              <a:t>Bible Study- Wed. 4/29/15</a:t>
            </a:r>
          </a:p>
          <a:p>
            <a:r>
              <a:rPr lang="en-US" sz="3200" dirty="0" smtClean="0"/>
              <a:t>Healthy Christian Session with Dr. Isaiah Harmon</a:t>
            </a:r>
          </a:p>
          <a:p>
            <a:pPr marL="0" indent="0">
              <a:buNone/>
            </a:pPr>
            <a:r>
              <a:rPr lang="en-US" sz="3200" dirty="0" smtClean="0"/>
              <a:t>Topic: Teens </a:t>
            </a:r>
            <a:r>
              <a:rPr lang="en-US" sz="3200" dirty="0"/>
              <a:t>A</a:t>
            </a:r>
            <a:r>
              <a:rPr lang="en-US" sz="3200" dirty="0" smtClean="0"/>
              <a:t>t Risk-How Do We Help?</a:t>
            </a:r>
            <a:endParaRPr lang="en-US" sz="3200" dirty="0"/>
          </a:p>
        </p:txBody>
      </p:sp>
    </p:spTree>
    <p:extLst>
      <p:ext uri="{BB962C8B-B14F-4D97-AF65-F5344CB8AC3E}">
        <p14:creationId xmlns:p14="http://schemas.microsoft.com/office/powerpoint/2010/main" val="58841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429499" cy="3541714"/>
          </a:xfrm>
        </p:spPr>
        <p:txBody>
          <a:bodyPr>
            <a:normAutofit/>
          </a:bodyPr>
          <a:lstStyle/>
          <a:p>
            <a:pPr marL="0" indent="0">
              <a:buNone/>
            </a:pPr>
            <a:r>
              <a:rPr lang="en-US" sz="3200" b="1" dirty="0" smtClean="0"/>
              <a:t>Resources: </a:t>
            </a:r>
          </a:p>
          <a:p>
            <a:pPr marL="0" indent="0">
              <a:buNone/>
            </a:pPr>
            <a:r>
              <a:rPr lang="en-US" sz="3200" dirty="0" smtClean="0">
                <a:hlinkClick r:id="rId2"/>
              </a:rPr>
              <a:t>The Canon of Scripture by F.F. Bruce</a:t>
            </a:r>
            <a:r>
              <a:rPr lang="en-US" sz="3200" dirty="0" smtClean="0"/>
              <a:t> and </a:t>
            </a:r>
            <a:r>
              <a:rPr lang="en-US" sz="3200" dirty="0" smtClean="0">
                <a:hlinkClick r:id="rId3"/>
              </a:rPr>
              <a:t>Logos Bible Software</a:t>
            </a:r>
            <a:r>
              <a:rPr lang="en-US" sz="3200" dirty="0" smtClean="0"/>
              <a:t>.</a:t>
            </a:r>
            <a:br>
              <a:rPr lang="en-US" sz="3200" dirty="0" smtClean="0"/>
            </a:br>
            <a:endParaRPr lang="en-US" sz="3200" dirty="0"/>
          </a:p>
        </p:txBody>
      </p:sp>
    </p:spTree>
    <p:extLst>
      <p:ext uri="{BB962C8B-B14F-4D97-AF65-F5344CB8AC3E}">
        <p14:creationId xmlns:p14="http://schemas.microsoft.com/office/powerpoint/2010/main" val="345947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152400"/>
            <a:ext cx="7429499" cy="1944688"/>
          </a:xfrm>
        </p:spPr>
        <p:txBody>
          <a:bodyPr>
            <a:normAutofit/>
          </a:bodyPr>
          <a:lstStyle/>
          <a:p>
            <a:r>
              <a:rPr lang="en-US" sz="5400" dirty="0" smtClean="0"/>
              <a:t>Stand For Something or Fall for Anything</a:t>
            </a:r>
            <a:endParaRPr lang="en-US" sz="5400" dirty="0"/>
          </a:p>
        </p:txBody>
      </p:sp>
      <p:sp>
        <p:nvSpPr>
          <p:cNvPr id="3" name="Content Placeholder 2"/>
          <p:cNvSpPr>
            <a:spLocks noGrp="1"/>
          </p:cNvSpPr>
          <p:nvPr>
            <p:ph idx="1"/>
          </p:nvPr>
        </p:nvSpPr>
        <p:spPr>
          <a:xfrm>
            <a:off x="304800" y="1828800"/>
            <a:ext cx="8382000" cy="4724400"/>
          </a:xfrm>
        </p:spPr>
        <p:txBody>
          <a:bodyPr>
            <a:noAutofit/>
          </a:bodyPr>
          <a:lstStyle/>
          <a:p>
            <a:pPr marL="0" indent="0">
              <a:lnSpc>
                <a:spcPct val="100000"/>
              </a:lnSpc>
              <a:buNone/>
            </a:pPr>
            <a:r>
              <a:rPr lang="en-US" sz="3200" dirty="0" smtClean="0"/>
              <a:t>Definition for Standard</a:t>
            </a:r>
          </a:p>
          <a:p>
            <a:pPr>
              <a:lnSpc>
                <a:spcPct val="100000"/>
              </a:lnSpc>
            </a:pPr>
            <a:r>
              <a:rPr lang="en-US" sz="3200" dirty="0" smtClean="0"/>
              <a:t>something considered by an authority or by general consent as a basis of comparison; an approved model.</a:t>
            </a:r>
          </a:p>
          <a:p>
            <a:pPr>
              <a:lnSpc>
                <a:spcPct val="100000"/>
              </a:lnSpc>
            </a:pPr>
            <a:r>
              <a:rPr lang="en-US" sz="3200" dirty="0" smtClean="0"/>
              <a:t>a rule or principle that is used as a basis for judgment:</a:t>
            </a:r>
          </a:p>
          <a:p>
            <a:pPr>
              <a:lnSpc>
                <a:spcPct val="100000"/>
              </a:lnSpc>
            </a:pPr>
            <a:r>
              <a:rPr lang="en-US" sz="3200" dirty="0" smtClean="0"/>
              <a:t>those morals, ethics, habits, etc., established by authority, custom, or an individual as acceptable:</a:t>
            </a:r>
            <a:endParaRPr lang="en-US" sz="3200" dirty="0"/>
          </a:p>
        </p:txBody>
      </p:sp>
    </p:spTree>
    <p:extLst>
      <p:ext uri="{BB962C8B-B14F-4D97-AF65-F5344CB8AC3E}">
        <p14:creationId xmlns:p14="http://schemas.microsoft.com/office/powerpoint/2010/main" val="3375682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9127"/>
            <a:ext cx="7429499" cy="981682"/>
          </a:xfrm>
        </p:spPr>
        <p:txBody>
          <a:bodyPr>
            <a:normAutofit fontScale="90000"/>
          </a:bodyPr>
          <a:lstStyle/>
          <a:p>
            <a:r>
              <a:rPr lang="en-US" dirty="0" smtClean="0"/>
              <a:t>Stand For Something or Fall for Anything</a:t>
            </a:r>
            <a:endParaRPr lang="en-US" dirty="0"/>
          </a:p>
        </p:txBody>
      </p:sp>
      <p:sp>
        <p:nvSpPr>
          <p:cNvPr id="3" name="Content Placeholder 2"/>
          <p:cNvSpPr>
            <a:spLocks noGrp="1"/>
          </p:cNvSpPr>
          <p:nvPr>
            <p:ph idx="1"/>
          </p:nvPr>
        </p:nvSpPr>
        <p:spPr>
          <a:xfrm>
            <a:off x="381000" y="1524000"/>
            <a:ext cx="8305800" cy="4876800"/>
          </a:xfrm>
        </p:spPr>
        <p:txBody>
          <a:bodyPr>
            <a:noAutofit/>
          </a:bodyPr>
          <a:lstStyle/>
          <a:p>
            <a:pPr>
              <a:lnSpc>
                <a:spcPct val="100000"/>
              </a:lnSpc>
            </a:pPr>
            <a:r>
              <a:rPr lang="en-US" sz="3200" dirty="0" smtClean="0"/>
              <a:t>God </a:t>
            </a:r>
            <a:r>
              <a:rPr lang="en-US" sz="3200" dirty="0"/>
              <a:t>has used His word </a:t>
            </a:r>
            <a:r>
              <a:rPr lang="en-US" sz="3200" dirty="0" smtClean="0"/>
              <a:t>for </a:t>
            </a:r>
            <a:r>
              <a:rPr lang="en-US" sz="3200" dirty="0"/>
              <a:t>one primary purpose—to reveal Himself and communicate to </a:t>
            </a:r>
            <a:r>
              <a:rPr lang="en-US" sz="3200" dirty="0" smtClean="0"/>
              <a:t>mankind and to give us guidance. </a:t>
            </a:r>
            <a:r>
              <a:rPr lang="en-US" sz="3200" dirty="0"/>
              <a:t>T</a:t>
            </a:r>
            <a:r>
              <a:rPr lang="en-US" sz="3200" dirty="0" smtClean="0"/>
              <a:t>he entirety of God's Word is truth, standards we should live by.</a:t>
            </a:r>
          </a:p>
          <a:p>
            <a:pPr>
              <a:lnSpc>
                <a:spcPct val="100000"/>
              </a:lnSpc>
            </a:pPr>
            <a:r>
              <a:rPr lang="en-US" sz="3200" dirty="0" smtClean="0"/>
              <a:t>All scriptures is given for inspiration of God, and is profitable for doctrine, for reproof, for correction, for instruction in righteousness. That the man of God may be complete, thoroughly equipped of every good work. II Tim. 3:16-17</a:t>
            </a:r>
          </a:p>
          <a:p>
            <a:pPr>
              <a:lnSpc>
                <a:spcPct val="100000"/>
              </a:lnSpc>
            </a:pPr>
            <a:endParaRPr lang="en-US" sz="2800" dirty="0"/>
          </a:p>
        </p:txBody>
      </p:sp>
    </p:spTree>
    <p:extLst>
      <p:ext uri="{BB962C8B-B14F-4D97-AF65-F5344CB8AC3E}">
        <p14:creationId xmlns:p14="http://schemas.microsoft.com/office/powerpoint/2010/main" val="388105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228600"/>
            <a:ext cx="7429499" cy="1219200"/>
          </a:xfrm>
        </p:spPr>
        <p:txBody>
          <a:bodyPr>
            <a:normAutofit/>
          </a:bodyPr>
          <a:lstStyle/>
          <a:p>
            <a:r>
              <a:rPr lang="en-US" dirty="0" smtClean="0"/>
              <a:t>Stand For Something or Fall for Anything</a:t>
            </a:r>
            <a:endParaRPr lang="en-US" dirty="0"/>
          </a:p>
        </p:txBody>
      </p:sp>
      <p:sp>
        <p:nvSpPr>
          <p:cNvPr id="3" name="Content Placeholder 2"/>
          <p:cNvSpPr>
            <a:spLocks noGrp="1"/>
          </p:cNvSpPr>
          <p:nvPr>
            <p:ph idx="1"/>
          </p:nvPr>
        </p:nvSpPr>
        <p:spPr>
          <a:xfrm>
            <a:off x="228600" y="1600200"/>
            <a:ext cx="8763000" cy="4800600"/>
          </a:xfrm>
        </p:spPr>
        <p:txBody>
          <a:bodyPr>
            <a:noAutofit/>
          </a:bodyPr>
          <a:lstStyle/>
          <a:p>
            <a:pPr>
              <a:lnSpc>
                <a:spcPct val="100000"/>
              </a:lnSpc>
            </a:pPr>
            <a:r>
              <a:rPr lang="en-US" sz="3200" dirty="0" smtClean="0"/>
              <a:t>Our culture, western culture and in particular American culture, has been so degraded that the simple act of having standards can be interpreted as having high standards.</a:t>
            </a:r>
          </a:p>
          <a:p>
            <a:pPr marL="0" indent="0">
              <a:lnSpc>
                <a:spcPct val="100000"/>
              </a:lnSpc>
              <a:buNone/>
            </a:pPr>
            <a:r>
              <a:rPr lang="en-US" sz="3200" b="1" dirty="0" smtClean="0"/>
              <a:t>BE THE CHANGE YOU WISH TO SEE</a:t>
            </a:r>
            <a:r>
              <a:rPr lang="en-US" sz="3200" dirty="0" smtClean="0"/>
              <a:t>.</a:t>
            </a:r>
          </a:p>
          <a:p>
            <a:pPr>
              <a:lnSpc>
                <a:spcPct val="100000"/>
              </a:lnSpc>
            </a:pPr>
            <a:r>
              <a:rPr lang="en-US" sz="3200" dirty="0" smtClean="0"/>
              <a:t>Having high standards is the mark of a man who is not swayed by the lies of the television, the lies of the government, the lies of the deluded and drugged masses of the soul-less</a:t>
            </a:r>
            <a:r>
              <a:rPr lang="en-US" sz="3200" dirty="0" smtClean="0"/>
              <a:t>.</a:t>
            </a:r>
            <a:endParaRPr lang="en-US" sz="3200" dirty="0" smtClean="0"/>
          </a:p>
        </p:txBody>
      </p:sp>
    </p:spTree>
    <p:extLst>
      <p:ext uri="{BB962C8B-B14F-4D97-AF65-F5344CB8AC3E}">
        <p14:creationId xmlns:p14="http://schemas.microsoft.com/office/powerpoint/2010/main" val="154924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58" y="304800"/>
            <a:ext cx="7429499" cy="981682"/>
          </a:xfrm>
        </p:spPr>
        <p:txBody>
          <a:bodyPr>
            <a:normAutofit fontScale="90000"/>
          </a:bodyPr>
          <a:lstStyle/>
          <a:p>
            <a:r>
              <a:rPr lang="en-US" dirty="0"/>
              <a:t>Stand For Something or Fall for Anything</a:t>
            </a:r>
          </a:p>
        </p:txBody>
      </p:sp>
      <p:sp>
        <p:nvSpPr>
          <p:cNvPr id="3" name="Content Placeholder 2"/>
          <p:cNvSpPr>
            <a:spLocks noGrp="1"/>
          </p:cNvSpPr>
          <p:nvPr>
            <p:ph idx="1"/>
          </p:nvPr>
        </p:nvSpPr>
        <p:spPr>
          <a:xfrm>
            <a:off x="542327" y="1286482"/>
            <a:ext cx="8056959" cy="4800600"/>
          </a:xfrm>
        </p:spPr>
        <p:txBody>
          <a:bodyPr>
            <a:noAutofit/>
          </a:bodyPr>
          <a:lstStyle/>
          <a:p>
            <a:pPr>
              <a:lnSpc>
                <a:spcPct val="100000"/>
              </a:lnSpc>
            </a:pPr>
            <a:r>
              <a:rPr lang="en-US" sz="3600" dirty="0"/>
              <a:t>High standards are the mark of a man who is, indeed, above. Holding high standards is an easy accomplishment when others have standards only slightly above complete degradation.</a:t>
            </a:r>
          </a:p>
          <a:p>
            <a:pPr>
              <a:lnSpc>
                <a:spcPct val="100000"/>
              </a:lnSpc>
            </a:pPr>
            <a:r>
              <a:rPr lang="en-US" sz="3600" dirty="0"/>
              <a:t>The world can burn all it wants, but I am not going to lower myself to the level of an animal. I hope some of you will do the same</a:t>
            </a:r>
            <a:r>
              <a:rPr lang="en-US" sz="3600" dirty="0" smtClean="0"/>
              <a:t>. </a:t>
            </a:r>
            <a:r>
              <a:rPr lang="en-US" sz="3600" dirty="0"/>
              <a:t>Victor Pride</a:t>
            </a:r>
          </a:p>
          <a:p>
            <a:pPr>
              <a:lnSpc>
                <a:spcPct val="100000"/>
              </a:lnSpc>
            </a:pPr>
            <a:endParaRPr lang="en-US" sz="3200" dirty="0"/>
          </a:p>
          <a:p>
            <a:pPr>
              <a:lnSpc>
                <a:spcPct val="100000"/>
              </a:lnSpc>
            </a:pPr>
            <a:endParaRPr lang="en-US" sz="3200" dirty="0"/>
          </a:p>
        </p:txBody>
      </p:sp>
    </p:spTree>
    <p:extLst>
      <p:ext uri="{BB962C8B-B14F-4D97-AF65-F5344CB8AC3E}">
        <p14:creationId xmlns:p14="http://schemas.microsoft.com/office/powerpoint/2010/main" val="155306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618518"/>
            <a:ext cx="7429499" cy="981682"/>
          </a:xfrm>
        </p:spPr>
        <p:txBody>
          <a:bodyPr>
            <a:normAutofit fontScale="90000"/>
          </a:bodyPr>
          <a:lstStyle/>
          <a:p>
            <a:r>
              <a:rPr lang="en-US" dirty="0" smtClean="0"/>
              <a:t>Stand For Something or Fall for Anything</a:t>
            </a:r>
            <a:endParaRPr lang="en-US" dirty="0"/>
          </a:p>
        </p:txBody>
      </p:sp>
      <p:sp>
        <p:nvSpPr>
          <p:cNvPr id="3" name="Content Placeholder 2"/>
          <p:cNvSpPr>
            <a:spLocks noGrp="1"/>
          </p:cNvSpPr>
          <p:nvPr>
            <p:ph idx="1"/>
          </p:nvPr>
        </p:nvSpPr>
        <p:spPr>
          <a:xfrm>
            <a:off x="856060" y="1570383"/>
            <a:ext cx="7429499" cy="4114801"/>
          </a:xfrm>
        </p:spPr>
        <p:txBody>
          <a:bodyPr>
            <a:noAutofit/>
          </a:bodyPr>
          <a:lstStyle/>
          <a:p>
            <a:pPr marL="0" indent="0">
              <a:lnSpc>
                <a:spcPct val="100000"/>
              </a:lnSpc>
              <a:buNone/>
            </a:pPr>
            <a:r>
              <a:rPr lang="en-US" sz="3600" dirty="0" smtClean="0"/>
              <a:t>Scenario</a:t>
            </a:r>
          </a:p>
          <a:p>
            <a:pPr>
              <a:lnSpc>
                <a:spcPct val="100000"/>
              </a:lnSpc>
            </a:pPr>
            <a:r>
              <a:rPr lang="en-US" sz="3200" dirty="0"/>
              <a:t>Girl meets boy a few years ago. Girl has a big future ahead of her, is in school, and is actually making a plan and working towards a successful future. Girl has </a:t>
            </a:r>
            <a:r>
              <a:rPr lang="en-US" sz="3200" dirty="0" smtClean="0"/>
              <a:t>a lot </a:t>
            </a:r>
            <a:r>
              <a:rPr lang="en-US" sz="3200" dirty="0"/>
              <a:t>of progress to make in her life, but she's working hard towards achieving it. Boy, on the other hand, </a:t>
            </a:r>
            <a:r>
              <a:rPr lang="en-US" sz="3200" dirty="0" smtClean="0"/>
              <a:t>is not </a:t>
            </a:r>
            <a:r>
              <a:rPr lang="en-US" sz="3200" dirty="0"/>
              <a:t>in school, and </a:t>
            </a:r>
            <a:r>
              <a:rPr lang="en-US" sz="3200" dirty="0" smtClean="0"/>
              <a:t>isn't </a:t>
            </a:r>
            <a:r>
              <a:rPr lang="en-US" sz="3200" dirty="0"/>
              <a:t>making any progress. </a:t>
            </a:r>
            <a:endParaRPr lang="en-US" sz="3200" dirty="0" smtClean="0"/>
          </a:p>
          <a:p>
            <a:pPr>
              <a:lnSpc>
                <a:spcPct val="100000"/>
              </a:lnSpc>
            </a:pPr>
            <a:endParaRPr lang="en-US" sz="3200" dirty="0"/>
          </a:p>
        </p:txBody>
      </p:sp>
    </p:spTree>
    <p:extLst>
      <p:ext uri="{BB962C8B-B14F-4D97-AF65-F5344CB8AC3E}">
        <p14:creationId xmlns:p14="http://schemas.microsoft.com/office/powerpoint/2010/main" val="1002349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618518"/>
            <a:ext cx="7429499" cy="981682"/>
          </a:xfrm>
        </p:spPr>
        <p:txBody>
          <a:bodyPr>
            <a:noAutofit/>
          </a:bodyPr>
          <a:lstStyle/>
          <a:p>
            <a:r>
              <a:rPr lang="en-US" dirty="0"/>
              <a:t>Stand For Something or Fall for Anything</a:t>
            </a:r>
          </a:p>
        </p:txBody>
      </p:sp>
      <p:sp>
        <p:nvSpPr>
          <p:cNvPr id="3" name="Content Placeholder 2"/>
          <p:cNvSpPr>
            <a:spLocks noGrp="1"/>
          </p:cNvSpPr>
          <p:nvPr>
            <p:ph idx="1"/>
          </p:nvPr>
        </p:nvSpPr>
        <p:spPr>
          <a:xfrm>
            <a:off x="228600" y="1600200"/>
            <a:ext cx="8610600" cy="4191001"/>
          </a:xfrm>
        </p:spPr>
        <p:txBody>
          <a:bodyPr>
            <a:normAutofit fontScale="40000" lnSpcReduction="20000"/>
          </a:bodyPr>
          <a:lstStyle/>
          <a:p>
            <a:r>
              <a:rPr lang="en-US" sz="11000" dirty="0"/>
              <a:t>Girl and boy have been in a relationship for a few years, and boy is still pretty much in the same position he was in when they first got together. </a:t>
            </a:r>
            <a:r>
              <a:rPr lang="en-US" sz="11000" b="1" dirty="0"/>
              <a:t>You can't force anyone or change anyone right? </a:t>
            </a:r>
            <a:endParaRPr lang="en-US" sz="11000" dirty="0"/>
          </a:p>
          <a:p>
            <a:endParaRPr lang="en-US" sz="9600" dirty="0"/>
          </a:p>
          <a:p>
            <a:endParaRPr lang="en-US" dirty="0"/>
          </a:p>
        </p:txBody>
      </p:sp>
    </p:spTree>
    <p:extLst>
      <p:ext uri="{BB962C8B-B14F-4D97-AF65-F5344CB8AC3E}">
        <p14:creationId xmlns:p14="http://schemas.microsoft.com/office/powerpoint/2010/main" val="239619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58" y="13252"/>
            <a:ext cx="7429499" cy="1478570"/>
          </a:xfrm>
        </p:spPr>
        <p:txBody>
          <a:bodyPr>
            <a:normAutofit/>
          </a:bodyPr>
          <a:lstStyle/>
          <a:p>
            <a:r>
              <a:rPr lang="en-US" dirty="0" smtClean="0"/>
              <a:t>Stand For Something or Fall for Anything</a:t>
            </a:r>
            <a:endParaRPr lang="en-US" dirty="0"/>
          </a:p>
        </p:txBody>
      </p:sp>
      <p:sp>
        <p:nvSpPr>
          <p:cNvPr id="3" name="Content Placeholder 2"/>
          <p:cNvSpPr>
            <a:spLocks noGrp="1"/>
          </p:cNvSpPr>
          <p:nvPr>
            <p:ph idx="1"/>
          </p:nvPr>
        </p:nvSpPr>
        <p:spPr>
          <a:xfrm>
            <a:off x="532207" y="1295400"/>
            <a:ext cx="8077199" cy="3541714"/>
          </a:xfrm>
        </p:spPr>
        <p:txBody>
          <a:bodyPr>
            <a:noAutofit/>
          </a:bodyPr>
          <a:lstStyle/>
          <a:p>
            <a:pPr marL="0" indent="0">
              <a:lnSpc>
                <a:spcPct val="100000"/>
              </a:lnSpc>
              <a:buNone/>
            </a:pPr>
            <a:r>
              <a:rPr lang="en-US" sz="3200" dirty="0" smtClean="0"/>
              <a:t>Scenario</a:t>
            </a:r>
          </a:p>
          <a:p>
            <a:pPr>
              <a:lnSpc>
                <a:spcPct val="100000"/>
              </a:lnSpc>
            </a:pPr>
            <a:r>
              <a:rPr lang="en-US" sz="3200" dirty="0" smtClean="0"/>
              <a:t>Girl really loves Boy, but she's starting to get a little worried about their future together and doesn't know what to do. Girl doesn't necessarily want to leave because she thinks that doesn't show "true love“. and she does truly love him. </a:t>
            </a:r>
          </a:p>
          <a:p>
            <a:pPr>
              <a:lnSpc>
                <a:spcPct val="100000"/>
              </a:lnSpc>
            </a:pPr>
            <a:r>
              <a:rPr lang="en-US" sz="3200" dirty="0" smtClean="0"/>
              <a:t>Girl constantly has to remind Boy to apply for schools, save money, and be productive but he just seems content with his current situation. </a:t>
            </a:r>
          </a:p>
          <a:p>
            <a:pPr>
              <a:lnSpc>
                <a:spcPct val="100000"/>
              </a:lnSpc>
            </a:pPr>
            <a:endParaRPr lang="en-US" sz="3200" dirty="0"/>
          </a:p>
        </p:txBody>
      </p:sp>
    </p:spTree>
    <p:extLst>
      <p:ext uri="{BB962C8B-B14F-4D97-AF65-F5344CB8AC3E}">
        <p14:creationId xmlns:p14="http://schemas.microsoft.com/office/powerpoint/2010/main" val="84078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 For Something or Fall for Anything</a:t>
            </a:r>
            <a:endParaRPr lang="en-US" dirty="0"/>
          </a:p>
        </p:txBody>
      </p:sp>
      <p:sp>
        <p:nvSpPr>
          <p:cNvPr id="3" name="Content Placeholder 2"/>
          <p:cNvSpPr>
            <a:spLocks noGrp="1"/>
          </p:cNvSpPr>
          <p:nvPr>
            <p:ph idx="1"/>
          </p:nvPr>
        </p:nvSpPr>
        <p:spPr>
          <a:xfrm>
            <a:off x="856060" y="1981200"/>
            <a:ext cx="7429499" cy="3541714"/>
          </a:xfrm>
        </p:spPr>
        <p:txBody>
          <a:bodyPr>
            <a:normAutofit/>
          </a:bodyPr>
          <a:lstStyle/>
          <a:p>
            <a:pPr marL="0" indent="0">
              <a:buNone/>
            </a:pPr>
            <a:r>
              <a:rPr lang="en-US" sz="3200" dirty="0" smtClean="0"/>
              <a:t>Scenario</a:t>
            </a:r>
          </a:p>
          <a:p>
            <a:r>
              <a:rPr lang="en-US" sz="3200" b="1" dirty="0" smtClean="0"/>
              <a:t>If she truly loves him, should she stay and not be concerned about his pace in progressing in life? </a:t>
            </a:r>
            <a:endParaRPr lang="en-US" sz="3200" dirty="0" smtClean="0"/>
          </a:p>
          <a:p>
            <a:r>
              <a:rPr lang="en-US" sz="3200" dirty="0" smtClean="0"/>
              <a:t>What should she do?</a:t>
            </a:r>
            <a:endParaRPr lang="en-US" sz="3200" dirty="0"/>
          </a:p>
        </p:txBody>
      </p:sp>
    </p:spTree>
    <p:extLst>
      <p:ext uri="{BB962C8B-B14F-4D97-AF65-F5344CB8AC3E}">
        <p14:creationId xmlns:p14="http://schemas.microsoft.com/office/powerpoint/2010/main" val="239181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Circuit</Template>
  <TotalTime>147</TotalTime>
  <Words>742</Words>
  <Application>Microsoft Office PowerPoint</Application>
  <PresentationFormat>On-screen Show (4:3)</PresentationFormat>
  <Paragraphs>40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Tw Cen MT</vt:lpstr>
      <vt:lpstr>Circuit</vt:lpstr>
      <vt:lpstr>Stand For Something or Fall for Anything</vt:lpstr>
      <vt:lpstr>Stand For Something or Fall for Anything</vt:lpstr>
      <vt:lpstr>Stand For Something or Fall for Anything</vt:lpstr>
      <vt:lpstr>Stand For Something or Fall for Anything</vt:lpstr>
      <vt:lpstr>Stand For Something or Fall for Anything</vt:lpstr>
      <vt:lpstr>Stand For Something or Fall for Anything</vt:lpstr>
      <vt:lpstr>Stand For Something or Fall for Anything</vt:lpstr>
      <vt:lpstr>Stand For Something or Fall for Anything</vt:lpstr>
      <vt:lpstr>Stand For Something or Fall for Anything</vt:lpstr>
      <vt:lpstr>Stand For Something or Fall for Anything</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For Something or Fall for Anything</dc:title>
  <dc:creator>vhanflstubbp</dc:creator>
  <cp:lastModifiedBy>AFCC</cp:lastModifiedBy>
  <cp:revision>11</cp:revision>
  <cp:lastPrinted>2015-04-17T19:50:51Z</cp:lastPrinted>
  <dcterms:created xsi:type="dcterms:W3CDTF">2015-04-17T17:52:09Z</dcterms:created>
  <dcterms:modified xsi:type="dcterms:W3CDTF">2015-04-22T23:07:57Z</dcterms:modified>
</cp:coreProperties>
</file>