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B3DC04-1A35-440C-9C03-149548A6DC70}"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4CF41-83B7-4885-8AAD-D8741D40AE3E}"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9664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B3DC04-1A35-440C-9C03-149548A6DC70}"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4CF41-83B7-4885-8AAD-D8741D40AE3E}" type="slidenum">
              <a:rPr lang="en-US" smtClean="0"/>
              <a:t>‹#›</a:t>
            </a:fld>
            <a:endParaRPr lang="en-US"/>
          </a:p>
        </p:txBody>
      </p:sp>
    </p:spTree>
    <p:extLst>
      <p:ext uri="{BB962C8B-B14F-4D97-AF65-F5344CB8AC3E}">
        <p14:creationId xmlns:p14="http://schemas.microsoft.com/office/powerpoint/2010/main" val="365179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B3DC04-1A35-440C-9C03-149548A6DC70}"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4CF41-83B7-4885-8AAD-D8741D40AE3E}" type="slidenum">
              <a:rPr lang="en-US" smtClean="0"/>
              <a:t>‹#›</a:t>
            </a:fld>
            <a:endParaRPr lang="en-US"/>
          </a:p>
        </p:txBody>
      </p:sp>
    </p:spTree>
    <p:extLst>
      <p:ext uri="{BB962C8B-B14F-4D97-AF65-F5344CB8AC3E}">
        <p14:creationId xmlns:p14="http://schemas.microsoft.com/office/powerpoint/2010/main" val="314980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B3DC04-1A35-440C-9C03-149548A6DC70}"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4CF41-83B7-4885-8AAD-D8741D40AE3E}" type="slidenum">
              <a:rPr lang="en-US" smtClean="0"/>
              <a:t>‹#›</a:t>
            </a:fld>
            <a:endParaRPr lang="en-US"/>
          </a:p>
        </p:txBody>
      </p:sp>
    </p:spTree>
    <p:extLst>
      <p:ext uri="{BB962C8B-B14F-4D97-AF65-F5344CB8AC3E}">
        <p14:creationId xmlns:p14="http://schemas.microsoft.com/office/powerpoint/2010/main" val="2055838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3DC04-1A35-440C-9C03-149548A6DC70}"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4CF41-83B7-4885-8AAD-D8741D40AE3E}"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7943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B3DC04-1A35-440C-9C03-149548A6DC70}"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4CF41-83B7-4885-8AAD-D8741D40AE3E}" type="slidenum">
              <a:rPr lang="en-US" smtClean="0"/>
              <a:t>‹#›</a:t>
            </a:fld>
            <a:endParaRPr lang="en-US"/>
          </a:p>
        </p:txBody>
      </p:sp>
    </p:spTree>
    <p:extLst>
      <p:ext uri="{BB962C8B-B14F-4D97-AF65-F5344CB8AC3E}">
        <p14:creationId xmlns:p14="http://schemas.microsoft.com/office/powerpoint/2010/main" val="231107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B3DC04-1A35-440C-9C03-149548A6DC70}" type="datetimeFigureOut">
              <a:rPr lang="en-US" smtClean="0"/>
              <a:t>3/8/2017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84CF41-83B7-4885-8AAD-D8741D40AE3E}" type="slidenum">
              <a:rPr lang="en-US" smtClean="0"/>
              <a:t>‹#›</a:t>
            </a:fld>
            <a:endParaRPr lang="en-US"/>
          </a:p>
        </p:txBody>
      </p:sp>
    </p:spTree>
    <p:extLst>
      <p:ext uri="{BB962C8B-B14F-4D97-AF65-F5344CB8AC3E}">
        <p14:creationId xmlns:p14="http://schemas.microsoft.com/office/powerpoint/2010/main" val="173254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B3DC04-1A35-440C-9C03-149548A6DC70}" type="datetimeFigureOut">
              <a:rPr lang="en-US" smtClean="0"/>
              <a:t>3/8/2017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84CF41-83B7-4885-8AAD-D8741D40AE3E}" type="slidenum">
              <a:rPr lang="en-US" smtClean="0"/>
              <a:t>‹#›</a:t>
            </a:fld>
            <a:endParaRPr lang="en-US"/>
          </a:p>
        </p:txBody>
      </p:sp>
    </p:spTree>
    <p:extLst>
      <p:ext uri="{BB962C8B-B14F-4D97-AF65-F5344CB8AC3E}">
        <p14:creationId xmlns:p14="http://schemas.microsoft.com/office/powerpoint/2010/main" val="3495530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B3DC04-1A35-440C-9C03-149548A6DC70}" type="datetimeFigureOut">
              <a:rPr lang="en-US" smtClean="0"/>
              <a:t>3/8/2017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984CF41-83B7-4885-8AAD-D8741D40AE3E}" type="slidenum">
              <a:rPr lang="en-US" smtClean="0"/>
              <a:t>‹#›</a:t>
            </a:fld>
            <a:endParaRPr lang="en-US"/>
          </a:p>
        </p:txBody>
      </p:sp>
    </p:spTree>
    <p:extLst>
      <p:ext uri="{BB962C8B-B14F-4D97-AF65-F5344CB8AC3E}">
        <p14:creationId xmlns:p14="http://schemas.microsoft.com/office/powerpoint/2010/main" val="382563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5B3DC04-1A35-440C-9C03-149548A6DC70}" type="datetimeFigureOut">
              <a:rPr lang="en-US" smtClean="0"/>
              <a:t>3/8/2017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984CF41-83B7-4885-8AAD-D8741D40AE3E}" type="slidenum">
              <a:rPr lang="en-US" smtClean="0"/>
              <a:t>‹#›</a:t>
            </a:fld>
            <a:endParaRPr lang="en-US"/>
          </a:p>
        </p:txBody>
      </p:sp>
    </p:spTree>
    <p:extLst>
      <p:ext uri="{BB962C8B-B14F-4D97-AF65-F5344CB8AC3E}">
        <p14:creationId xmlns:p14="http://schemas.microsoft.com/office/powerpoint/2010/main" val="245507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3DC04-1A35-440C-9C03-149548A6DC70}"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4CF41-83B7-4885-8AAD-D8741D40AE3E}" type="slidenum">
              <a:rPr lang="en-US" smtClean="0"/>
              <a:t>‹#›</a:t>
            </a:fld>
            <a:endParaRPr lang="en-US"/>
          </a:p>
        </p:txBody>
      </p:sp>
    </p:spTree>
    <p:extLst>
      <p:ext uri="{BB962C8B-B14F-4D97-AF65-F5344CB8AC3E}">
        <p14:creationId xmlns:p14="http://schemas.microsoft.com/office/powerpoint/2010/main" val="4037765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5B3DC04-1A35-440C-9C03-149548A6DC70}" type="datetimeFigureOut">
              <a:rPr lang="en-US" smtClean="0"/>
              <a:t>3/8/2017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984CF41-83B7-4885-8AAD-D8741D40AE3E}"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1333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Standing In Your Freedom</a:t>
            </a:r>
            <a:endParaRPr lang="en-US" dirty="0"/>
          </a:p>
        </p:txBody>
      </p:sp>
      <p:sp>
        <p:nvSpPr>
          <p:cNvPr id="3" name="Subtitle 2"/>
          <p:cNvSpPr>
            <a:spLocks noGrp="1"/>
          </p:cNvSpPr>
          <p:nvPr>
            <p:ph type="subTitle" idx="1"/>
          </p:nvPr>
        </p:nvSpPr>
        <p:spPr/>
        <p:txBody>
          <a:bodyPr>
            <a:normAutofit/>
          </a:bodyPr>
          <a:lstStyle/>
          <a:p>
            <a:r>
              <a:rPr lang="en-US" dirty="0" smtClean="0"/>
              <a:t>Stand fast in the liberty by which Christ has made us free and do not be entangled again with a yoke of bondage. Gal. 5:1</a:t>
            </a:r>
          </a:p>
          <a:p>
            <a:endParaRPr lang="en-US" dirty="0"/>
          </a:p>
        </p:txBody>
      </p:sp>
    </p:spTree>
    <p:extLst>
      <p:ext uri="{BB962C8B-B14F-4D97-AF65-F5344CB8AC3E}">
        <p14:creationId xmlns:p14="http://schemas.microsoft.com/office/powerpoint/2010/main" val="3304099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p:txBody>
          <a:bodyPr>
            <a:normAutofit/>
          </a:bodyPr>
          <a:lstStyle/>
          <a:p>
            <a:r>
              <a:rPr lang="en-GB" dirty="0" smtClean="0"/>
              <a:t>True repentance has been defined as the willingness to take steps to avoid the temptation. </a:t>
            </a:r>
          </a:p>
          <a:p>
            <a:r>
              <a:rPr lang="en-GB" dirty="0" smtClean="0"/>
              <a:t>Sometimes we allow some of our old habits and mistakes turn us away from the will of God for our lives.</a:t>
            </a:r>
            <a:endParaRPr lang="en-US" dirty="0" smtClean="0"/>
          </a:p>
          <a:p>
            <a:r>
              <a:rPr lang="en-GB" dirty="0" smtClean="0"/>
              <a:t>I believe we all desire not to repeat previous mistakes. What helps us not to make the same mistakes.</a:t>
            </a:r>
            <a:endParaRPr lang="en-US" dirty="0" smtClean="0"/>
          </a:p>
          <a:p>
            <a:endParaRPr lang="en-US" dirty="0"/>
          </a:p>
        </p:txBody>
      </p:sp>
    </p:spTree>
    <p:extLst>
      <p:ext uri="{BB962C8B-B14F-4D97-AF65-F5344CB8AC3E}">
        <p14:creationId xmlns:p14="http://schemas.microsoft.com/office/powerpoint/2010/main" val="1126319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a:xfrm>
            <a:off x="304800" y="1845734"/>
            <a:ext cx="8762999" cy="4326466"/>
          </a:xfrm>
        </p:spPr>
        <p:txBody>
          <a:bodyPr>
            <a:normAutofit/>
          </a:bodyPr>
          <a:lstStyle/>
          <a:p>
            <a:r>
              <a:rPr lang="en-US" sz="2800" dirty="0" smtClean="0"/>
              <a:t>As Christians, we are being taught by the Holy Spirit. </a:t>
            </a:r>
          </a:p>
          <a:p>
            <a:r>
              <a:rPr lang="en-US" sz="2800" dirty="0" smtClean="0"/>
              <a:t>The Holy Spirit does not only lead and guide us. He also teaches us. “But the Helper, the Holy Spirit, whom the Father will send in My name, He will teach you all things, and bring to your remembrance all things that I said to you” I John 14:26</a:t>
            </a:r>
          </a:p>
          <a:p>
            <a:r>
              <a:rPr lang="en-US" sz="2800" dirty="0" smtClean="0"/>
              <a:t>We have listen to God’s Spirit, follow and use what He gives to us. But without faith working by love, all else is worthless. </a:t>
            </a:r>
          </a:p>
          <a:p>
            <a:endParaRPr lang="en-US" dirty="0"/>
          </a:p>
        </p:txBody>
      </p:sp>
    </p:spTree>
    <p:extLst>
      <p:ext uri="{BB962C8B-B14F-4D97-AF65-F5344CB8AC3E}">
        <p14:creationId xmlns:p14="http://schemas.microsoft.com/office/powerpoint/2010/main" val="3478803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a:xfrm>
            <a:off x="228600" y="1845734"/>
            <a:ext cx="8610599" cy="4326466"/>
          </a:xfrm>
        </p:spPr>
        <p:txBody>
          <a:bodyPr>
            <a:normAutofit/>
          </a:bodyPr>
          <a:lstStyle/>
          <a:p>
            <a:r>
              <a:rPr lang="en-US" sz="3200" dirty="0" smtClean="0"/>
              <a:t>Jesus has ransomed and delivered us out of the hands of all our spiritual enemies, sin, Satan, the law, and death</a:t>
            </a:r>
          </a:p>
          <a:p>
            <a:r>
              <a:rPr lang="en-US" sz="3200" dirty="0" smtClean="0"/>
              <a:t> We must be workman that will not be ashamed, by studying the Word of God and rightly dividing it.</a:t>
            </a:r>
          </a:p>
          <a:p>
            <a:r>
              <a:rPr lang="en-US" sz="3200" dirty="0" smtClean="0"/>
              <a:t>Don’t go back. Stand in the freedom God has given you.</a:t>
            </a:r>
          </a:p>
          <a:p>
            <a:r>
              <a:rPr lang="en-US" sz="3200" dirty="0" smtClean="0"/>
              <a:t>It’s your choice to be entangled with old stuff.</a:t>
            </a:r>
            <a:endParaRPr lang="en-US" sz="3200" dirty="0"/>
          </a:p>
        </p:txBody>
      </p:sp>
    </p:spTree>
    <p:extLst>
      <p:ext uri="{BB962C8B-B14F-4D97-AF65-F5344CB8AC3E}">
        <p14:creationId xmlns:p14="http://schemas.microsoft.com/office/powerpoint/2010/main" val="2551352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a:xfrm>
            <a:off x="304800" y="1845734"/>
            <a:ext cx="8534399" cy="4326466"/>
          </a:xfrm>
        </p:spPr>
        <p:txBody>
          <a:bodyPr/>
          <a:lstStyle/>
          <a:p>
            <a:r>
              <a:rPr lang="en-US" sz="2800" dirty="0" smtClean="0"/>
              <a:t>We should highly prize, esteem and stand in freedom Jesus has given us. </a:t>
            </a:r>
          </a:p>
          <a:p>
            <a:r>
              <a:rPr lang="en-US" sz="2800" dirty="0" smtClean="0"/>
              <a:t>We need to maintain and defend our relationship with Christ.</a:t>
            </a:r>
          </a:p>
          <a:p>
            <a:r>
              <a:rPr lang="en-US" sz="2800" dirty="0" smtClean="0"/>
              <a:t>We were saved by grace we didn’t have to work for it,  but we have to work out our own salvation with fear and trembling.</a:t>
            </a:r>
          </a:p>
          <a:p>
            <a:endParaRPr lang="en-US" dirty="0"/>
          </a:p>
        </p:txBody>
      </p:sp>
    </p:spTree>
    <p:extLst>
      <p:ext uri="{BB962C8B-B14F-4D97-AF65-F5344CB8AC3E}">
        <p14:creationId xmlns:p14="http://schemas.microsoft.com/office/powerpoint/2010/main" val="3463090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Bible Study: 3-15-17</a:t>
            </a:r>
          </a:p>
          <a:p>
            <a:r>
              <a:rPr lang="en-US" dirty="0" smtClean="0"/>
              <a:t>TBA</a:t>
            </a:r>
          </a:p>
          <a:p>
            <a:endParaRPr lang="en-US" dirty="0"/>
          </a:p>
        </p:txBody>
      </p:sp>
    </p:spTree>
    <p:extLst>
      <p:ext uri="{BB962C8B-B14F-4D97-AF65-F5344CB8AC3E}">
        <p14:creationId xmlns:p14="http://schemas.microsoft.com/office/powerpoint/2010/main" val="457473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References</a:t>
            </a:r>
          </a:p>
          <a:p>
            <a:r>
              <a:rPr lang="en-US" dirty="0" smtClean="0"/>
              <a:t>Deliverance From The Yoke Of Bondage. Dr. Joe Temple</a:t>
            </a:r>
          </a:p>
          <a:p>
            <a:endParaRPr lang="en-US" dirty="0"/>
          </a:p>
        </p:txBody>
      </p:sp>
    </p:spTree>
    <p:extLst>
      <p:ext uri="{BB962C8B-B14F-4D97-AF65-F5344CB8AC3E}">
        <p14:creationId xmlns:p14="http://schemas.microsoft.com/office/powerpoint/2010/main" val="2666763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a:xfrm>
            <a:off x="228601" y="1845734"/>
            <a:ext cx="8534400" cy="4326466"/>
          </a:xfrm>
        </p:spPr>
        <p:txBody>
          <a:bodyPr>
            <a:normAutofit/>
          </a:bodyPr>
          <a:lstStyle/>
          <a:p>
            <a:r>
              <a:rPr lang="en-US" sz="3200" dirty="0" smtClean="0"/>
              <a:t>The Messiah has set us free so that we may enjoy the benefits of freedom. So keep on standing firm in it, and stop putting yourselves under the yoke of slavery again. Gal. 5:1-15 ISV</a:t>
            </a:r>
          </a:p>
          <a:p>
            <a:r>
              <a:rPr lang="en-US" sz="3200" dirty="0" smtClean="0">
                <a:effectLst/>
              </a:rPr>
              <a:t>Many are living partly in liberty and partly in slavery, and they don't recognize that fact.</a:t>
            </a:r>
          </a:p>
          <a:p>
            <a:r>
              <a:rPr lang="en-US" sz="3200" dirty="0" smtClean="0"/>
              <a:t>You were running well? Obey the truth, don’t hinder yourself. Gal. 5:7</a:t>
            </a:r>
          </a:p>
          <a:p>
            <a:endParaRPr lang="en-US" sz="3200" dirty="0"/>
          </a:p>
        </p:txBody>
      </p:sp>
    </p:spTree>
    <p:extLst>
      <p:ext uri="{BB962C8B-B14F-4D97-AF65-F5344CB8AC3E}">
        <p14:creationId xmlns:p14="http://schemas.microsoft.com/office/powerpoint/2010/main" val="1743560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p:txBody>
          <a:bodyPr>
            <a:normAutofit/>
          </a:bodyPr>
          <a:lstStyle/>
          <a:p>
            <a:r>
              <a:rPr lang="en-US" sz="3200" dirty="0" smtClean="0"/>
              <a:t>What can help us to not be entangled in old ways?</a:t>
            </a:r>
          </a:p>
          <a:p>
            <a:endParaRPr lang="en-US" sz="3200" dirty="0"/>
          </a:p>
        </p:txBody>
      </p:sp>
    </p:spTree>
    <p:extLst>
      <p:ext uri="{BB962C8B-B14F-4D97-AF65-F5344CB8AC3E}">
        <p14:creationId xmlns:p14="http://schemas.microsoft.com/office/powerpoint/2010/main" val="2908735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a:xfrm>
            <a:off x="228601" y="1845734"/>
            <a:ext cx="8610600" cy="4250266"/>
          </a:xfrm>
        </p:spPr>
        <p:txBody>
          <a:bodyPr>
            <a:normAutofit/>
          </a:bodyPr>
          <a:lstStyle/>
          <a:p>
            <a:r>
              <a:rPr lang="en-GB" sz="2800" dirty="0" smtClean="0"/>
              <a:t>Freedom from captivity and God’s renewed blessings in our lives requires us to take responsibility to remain committed to Him.</a:t>
            </a:r>
          </a:p>
          <a:p>
            <a:r>
              <a:rPr lang="en-GB" sz="2800" dirty="0" smtClean="0"/>
              <a:t>Stand fast (</a:t>
            </a:r>
            <a:r>
              <a:rPr lang="en-US" sz="2800" dirty="0" smtClean="0"/>
              <a:t>Be firm and unwavering</a:t>
            </a:r>
            <a:r>
              <a:rPr lang="en-GB" sz="2800" dirty="0" smtClean="0"/>
              <a:t> ); </a:t>
            </a:r>
            <a:endParaRPr lang="en-GB" sz="2800" dirty="0" smtClean="0"/>
          </a:p>
          <a:p>
            <a:r>
              <a:rPr lang="en-GB" sz="2800" dirty="0" smtClean="0"/>
              <a:t>Don’t </a:t>
            </a:r>
            <a:r>
              <a:rPr lang="en-GB" sz="2800" dirty="0" smtClean="0"/>
              <a:t>be entangled (</a:t>
            </a:r>
            <a:r>
              <a:rPr lang="en-US" sz="2800" dirty="0" smtClean="0"/>
              <a:t>held fast in; wrapped in; </a:t>
            </a:r>
            <a:endParaRPr lang="en-US" sz="2800" dirty="0" smtClean="0"/>
          </a:p>
          <a:p>
            <a:r>
              <a:rPr lang="en-US" sz="2800" dirty="0" smtClean="0"/>
              <a:t>yoked  </a:t>
            </a:r>
            <a:r>
              <a:rPr lang="en-US" sz="2800" dirty="0" smtClean="0"/>
              <a:t>(that which God had taken off from our necks)</a:t>
            </a:r>
            <a:r>
              <a:rPr lang="en-GB" sz="2800" dirty="0" smtClean="0"/>
              <a:t> </a:t>
            </a:r>
            <a:r>
              <a:rPr lang="en-GB" sz="2800" dirty="0" smtClean="0"/>
              <a:t>again </a:t>
            </a:r>
            <a:r>
              <a:rPr lang="en-GB" sz="2800" dirty="0" smtClean="0"/>
              <a:t>to bondage (</a:t>
            </a:r>
            <a:r>
              <a:rPr lang="en-US" sz="2800" dirty="0" smtClean="0"/>
              <a:t>from the dominion, guilt of </a:t>
            </a:r>
            <a:r>
              <a:rPr lang="en-GB" sz="2800" dirty="0" smtClean="0"/>
              <a:t>our </a:t>
            </a:r>
            <a:r>
              <a:rPr lang="en-GB" sz="2800" dirty="0" smtClean="0"/>
              <a:t>past sins, bad habits, </a:t>
            </a:r>
            <a:r>
              <a:rPr lang="en-US" sz="2800" dirty="0" smtClean="0"/>
              <a:t>restraints and </a:t>
            </a:r>
            <a:r>
              <a:rPr lang="en-US" sz="2800" dirty="0" smtClean="0"/>
              <a:t>restrictions </a:t>
            </a:r>
            <a:r>
              <a:rPr lang="en-US" sz="2800" dirty="0" smtClean="0"/>
              <a:t>which the enemy had over us).</a:t>
            </a:r>
            <a:endParaRPr lang="en-US" sz="2800" dirty="0"/>
          </a:p>
        </p:txBody>
      </p:sp>
    </p:spTree>
    <p:extLst>
      <p:ext uri="{BB962C8B-B14F-4D97-AF65-F5344CB8AC3E}">
        <p14:creationId xmlns:p14="http://schemas.microsoft.com/office/powerpoint/2010/main" val="2706261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a:xfrm>
            <a:off x="228601" y="1845734"/>
            <a:ext cx="8763000" cy="4402666"/>
          </a:xfrm>
        </p:spPr>
        <p:txBody>
          <a:bodyPr>
            <a:normAutofit/>
          </a:bodyPr>
          <a:lstStyle/>
          <a:p>
            <a:r>
              <a:rPr lang="en-US" sz="3200" dirty="0" smtClean="0"/>
              <a:t>A yoke- The metaphor is taken from oxen put under a yoke, and implicated with it, from which they cannot disengage themselves: Christ did that for us, when we became born again.</a:t>
            </a:r>
          </a:p>
          <a:p>
            <a:r>
              <a:rPr lang="en-GB" sz="3200" dirty="0" smtClean="0"/>
              <a:t>It’s been well said that the road to hell is paved with good intentions.  </a:t>
            </a:r>
            <a:endParaRPr lang="en-GB" sz="3200" dirty="0" smtClean="0"/>
          </a:p>
          <a:p>
            <a:r>
              <a:rPr lang="en-GB" sz="3200" dirty="0" smtClean="0"/>
              <a:t>God </a:t>
            </a:r>
            <a:r>
              <a:rPr lang="en-GB" sz="3200" dirty="0" smtClean="0"/>
              <a:t>does not just want promises made; He wants promises kept.</a:t>
            </a:r>
            <a:endParaRPr lang="en-US" sz="3200" dirty="0" smtClean="0"/>
          </a:p>
          <a:p>
            <a:endParaRPr lang="en-US" dirty="0"/>
          </a:p>
        </p:txBody>
      </p:sp>
    </p:spTree>
    <p:extLst>
      <p:ext uri="{BB962C8B-B14F-4D97-AF65-F5344CB8AC3E}">
        <p14:creationId xmlns:p14="http://schemas.microsoft.com/office/powerpoint/2010/main" val="2270077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a:xfrm>
            <a:off x="228600" y="1845734"/>
            <a:ext cx="8610599" cy="4250266"/>
          </a:xfrm>
        </p:spPr>
        <p:txBody>
          <a:bodyPr>
            <a:normAutofit lnSpcReduction="10000"/>
          </a:bodyPr>
          <a:lstStyle/>
          <a:p>
            <a:r>
              <a:rPr lang="en-GB" sz="3200" dirty="0" smtClean="0"/>
              <a:t>Living a Spirit filled life means a change from ‘business as usual’. </a:t>
            </a:r>
          </a:p>
          <a:p>
            <a:r>
              <a:rPr lang="en-GB" sz="3200" dirty="0" smtClean="0"/>
              <a:t>Being a new creature requires doing new  things, such as learning the spirit of generosity, being dedicated to God, cooperating and fellowshipping with other members of the Body of Christ.  </a:t>
            </a:r>
          </a:p>
          <a:p>
            <a:r>
              <a:rPr lang="en-GB" sz="3200" dirty="0" smtClean="0"/>
              <a:t>Don’t use your freed as an opportunity of the flesh. Love, don’t bite and devour each other. </a:t>
            </a:r>
            <a:endParaRPr lang="en-GB" sz="3200" dirty="0" smtClean="0"/>
          </a:p>
          <a:p>
            <a:r>
              <a:rPr lang="en-GB" sz="3200" dirty="0" smtClean="0"/>
              <a:t>Gal</a:t>
            </a:r>
            <a:r>
              <a:rPr lang="en-GB" sz="3200" dirty="0" smtClean="0"/>
              <a:t>. 5:13-15</a:t>
            </a:r>
            <a:endParaRPr lang="en-US" sz="3200" dirty="0" smtClean="0"/>
          </a:p>
          <a:p>
            <a:endParaRPr lang="en-US" dirty="0"/>
          </a:p>
        </p:txBody>
      </p:sp>
    </p:spTree>
    <p:extLst>
      <p:ext uri="{BB962C8B-B14F-4D97-AF65-F5344CB8AC3E}">
        <p14:creationId xmlns:p14="http://schemas.microsoft.com/office/powerpoint/2010/main" val="3290902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p:txBody>
          <a:bodyPr/>
          <a:lstStyle/>
          <a:p>
            <a:r>
              <a:rPr lang="en-US" sz="3600" dirty="0" smtClean="0"/>
              <a:t>What are some things we deal with when we talk about making changes?</a:t>
            </a:r>
          </a:p>
          <a:p>
            <a:endParaRPr lang="en-US" dirty="0"/>
          </a:p>
        </p:txBody>
      </p:sp>
    </p:spTree>
    <p:extLst>
      <p:ext uri="{BB962C8B-B14F-4D97-AF65-F5344CB8AC3E}">
        <p14:creationId xmlns:p14="http://schemas.microsoft.com/office/powerpoint/2010/main" val="3094764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a:xfrm>
            <a:off x="152401" y="1845734"/>
            <a:ext cx="8763000" cy="4402666"/>
          </a:xfrm>
        </p:spPr>
        <p:txBody>
          <a:bodyPr>
            <a:normAutofit/>
          </a:bodyPr>
          <a:lstStyle/>
          <a:p>
            <a:r>
              <a:rPr lang="en-GB" sz="2400" dirty="0" smtClean="0"/>
              <a:t>Growing in our relationship with God takes change.</a:t>
            </a:r>
          </a:p>
          <a:p>
            <a:r>
              <a:rPr lang="en-GB" sz="2400" dirty="0" smtClean="0"/>
              <a:t>Example, you ever had to move? Moving can be the pits!  We tend to get comfortable where we are.</a:t>
            </a:r>
          </a:p>
          <a:p>
            <a:r>
              <a:rPr lang="en-GB" sz="2400" dirty="0" smtClean="0"/>
              <a:t>Change is often seen as negative.  Having to deal with the unknown; unknown neighbours, unknown services and unknown problems. </a:t>
            </a:r>
            <a:endParaRPr lang="en-US" sz="2400" dirty="0" smtClean="0"/>
          </a:p>
          <a:p>
            <a:r>
              <a:rPr lang="en-GB" sz="2400" dirty="0" smtClean="0"/>
              <a:t>We have to take responsibility and choose to be committed in our relationship with Christ. </a:t>
            </a:r>
          </a:p>
          <a:p>
            <a:r>
              <a:rPr lang="en-GB" sz="2400" dirty="0" smtClean="0"/>
              <a:t>God certainly blesses obedience. God is our defender and shield but He also expects us to take normal precautions of safety. </a:t>
            </a:r>
            <a:endParaRPr lang="en-US" sz="2400" dirty="0" smtClean="0"/>
          </a:p>
          <a:p>
            <a:endParaRPr lang="en-US" sz="2400" dirty="0"/>
          </a:p>
        </p:txBody>
      </p:sp>
    </p:spTree>
    <p:extLst>
      <p:ext uri="{BB962C8B-B14F-4D97-AF65-F5344CB8AC3E}">
        <p14:creationId xmlns:p14="http://schemas.microsoft.com/office/powerpoint/2010/main" val="1094283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In Your Freedom</a:t>
            </a:r>
            <a:endParaRPr lang="en-US" dirty="0"/>
          </a:p>
        </p:txBody>
      </p:sp>
      <p:sp>
        <p:nvSpPr>
          <p:cNvPr id="3" name="Content Placeholder 2"/>
          <p:cNvSpPr>
            <a:spLocks noGrp="1"/>
          </p:cNvSpPr>
          <p:nvPr>
            <p:ph idx="1"/>
          </p:nvPr>
        </p:nvSpPr>
        <p:spPr>
          <a:xfrm>
            <a:off x="228600" y="1845734"/>
            <a:ext cx="8686799" cy="4326466"/>
          </a:xfrm>
        </p:spPr>
        <p:txBody>
          <a:bodyPr>
            <a:normAutofit/>
          </a:bodyPr>
          <a:lstStyle/>
          <a:p>
            <a:r>
              <a:rPr lang="en-GB" sz="2800" dirty="0" smtClean="0"/>
              <a:t>As the people of God we become born again and come to an understanding that certain standards of moral and ethical conduct should be upheld in living a Spirit Filled life.  </a:t>
            </a:r>
          </a:p>
          <a:p>
            <a:r>
              <a:rPr lang="en-GB" sz="2800" dirty="0" smtClean="0"/>
              <a:t>However, we can see many of those same commitments we make have broken.  </a:t>
            </a:r>
          </a:p>
          <a:p>
            <a:endParaRPr lang="en-US" sz="2800" dirty="0"/>
          </a:p>
        </p:txBody>
      </p:sp>
    </p:spTree>
    <p:extLst>
      <p:ext uri="{BB962C8B-B14F-4D97-AF65-F5344CB8AC3E}">
        <p14:creationId xmlns:p14="http://schemas.microsoft.com/office/powerpoint/2010/main" val="797234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108</TotalTime>
  <Words>731</Words>
  <Application>Microsoft Office PowerPoint</Application>
  <PresentationFormat>On-screen Show (4:3)</PresentationFormat>
  <Paragraphs>54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Standing In Your Freedom</vt:lpstr>
      <vt:lpstr>Standing In Your Freedom</vt:lpstr>
      <vt:lpstr>Standing In Your Freedom</vt:lpstr>
      <vt:lpstr>Standing In Your Freedom</vt:lpstr>
      <vt:lpstr>Standing In Your Freedom</vt:lpstr>
      <vt:lpstr>Standing In Your Freedom</vt:lpstr>
      <vt:lpstr>Standing In Your Freedom</vt:lpstr>
      <vt:lpstr>Standing In Your Freedom</vt:lpstr>
      <vt:lpstr>Standing In Your Freedom</vt:lpstr>
      <vt:lpstr>Standing In Your Freedom</vt:lpstr>
      <vt:lpstr>Standing In Your Freedom</vt:lpstr>
      <vt:lpstr>Standing In Your Freedom</vt:lpstr>
      <vt:lpstr>Standing In Your Freedom</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In Your Freedom</dc:title>
  <dc:creator>Department of Veterans Affairs</dc:creator>
  <cp:lastModifiedBy>AFCC</cp:lastModifiedBy>
  <cp:revision>3</cp:revision>
  <dcterms:created xsi:type="dcterms:W3CDTF">2017-03-06T18:22:31Z</dcterms:created>
  <dcterms:modified xsi:type="dcterms:W3CDTF">2017-03-09T01:14:08Z</dcterms:modified>
</cp:coreProperties>
</file>