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03"/>
    <p:restoredTop sz="94629"/>
  </p:normalViewPr>
  <p:slideViewPr>
    <p:cSldViewPr>
      <p:cViewPr varScale="1">
        <p:scale>
          <a:sx n="153" d="100"/>
          <a:sy n="153" d="100"/>
        </p:scale>
        <p:origin x="226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8865AD9F-16A5-4296-AEA4-197B77CFAA1F}" type="datetimeFigureOut">
              <a:rPr lang="en-US" smtClean="0"/>
              <a:t>4/19/17</a:t>
            </a:fld>
            <a:endParaRPr lang="en-US"/>
          </a:p>
        </p:txBody>
      </p:sp>
      <p:sp>
        <p:nvSpPr>
          <p:cNvPr id="5" name="Footer Placeholder 4"/>
          <p:cNvSpPr>
            <a:spLocks noGrp="1"/>
          </p:cNvSpPr>
          <p:nvPr>
            <p:ph type="ftr" sz="quarter" idx="11"/>
          </p:nvPr>
        </p:nvSpPr>
        <p:spPr>
          <a:xfrm>
            <a:off x="914400" y="4323846"/>
            <a:ext cx="4880610" cy="365125"/>
          </a:xfrm>
        </p:spPr>
        <p:txBody>
          <a:bodyPr/>
          <a:lstStyle/>
          <a:p>
            <a:endParaRPr lang="en-US"/>
          </a:p>
        </p:txBody>
      </p:sp>
      <p:sp>
        <p:nvSpPr>
          <p:cNvPr id="6" name="Slide Number Placeholder 5"/>
          <p:cNvSpPr>
            <a:spLocks noGrp="1"/>
          </p:cNvSpPr>
          <p:nvPr>
            <p:ph type="sldNum" sz="quarter" idx="12"/>
          </p:nvPr>
        </p:nvSpPr>
        <p:spPr>
          <a:xfrm>
            <a:off x="6057900" y="1430867"/>
            <a:ext cx="2171700" cy="365125"/>
          </a:xfrm>
        </p:spPr>
        <p:txBody>
          <a:bodyPr/>
          <a:lstStyle/>
          <a:p>
            <a:fld id="{1BC9BCFD-5754-451F-B882-CEC87F22047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65AD9F-16A5-4296-AEA4-197B77CFAA1F}" type="datetimeFigureOut">
              <a:rPr lang="en-US" smtClean="0"/>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9BCFD-5754-451F-B882-CEC87F2204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8865AD9F-16A5-4296-AEA4-197B77CFAA1F}" type="datetimeFigureOut">
              <a:rPr lang="en-US" smtClean="0"/>
              <a:t>4/19/17</a:t>
            </a:fld>
            <a:endParaRPr lang="en-US"/>
          </a:p>
        </p:txBody>
      </p:sp>
      <p:sp>
        <p:nvSpPr>
          <p:cNvPr id="6" name="Footer Placeholder 5"/>
          <p:cNvSpPr>
            <a:spLocks noGrp="1"/>
          </p:cNvSpPr>
          <p:nvPr>
            <p:ph type="ftr" sz="quarter" idx="11"/>
          </p:nvPr>
        </p:nvSpPr>
        <p:spPr>
          <a:xfrm>
            <a:off x="594360" y="381001"/>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1BC9BCFD-5754-451F-B882-CEC87F22047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8865AD9F-16A5-4296-AEA4-197B77CFAA1F}" type="datetimeFigureOut">
              <a:rPr lang="en-US" smtClean="0"/>
              <a:t>4/19/17</a:t>
            </a:fld>
            <a:endParaRPr lang="en-US"/>
          </a:p>
        </p:txBody>
      </p:sp>
      <p:sp>
        <p:nvSpPr>
          <p:cNvPr id="6" name="Footer Placeholder 5"/>
          <p:cNvSpPr>
            <a:spLocks noGrp="1"/>
          </p:cNvSpPr>
          <p:nvPr>
            <p:ph type="ftr" sz="quarter" idx="11"/>
          </p:nvPr>
        </p:nvSpPr>
        <p:spPr>
          <a:xfrm>
            <a:off x="594360" y="379438"/>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1BC9BCFD-5754-451F-B882-CEC87F22047A}" type="slidenum">
              <a:rPr lang="en-US" smtClean="0"/>
              <a:t>‹#›</a:t>
            </a:fld>
            <a:endParaRPr lang="en-US"/>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8865AD9F-16A5-4296-AEA4-197B77CFAA1F}" type="datetimeFigureOut">
              <a:rPr lang="en-US" smtClean="0"/>
              <a:t>4/19/17</a:t>
            </a:fld>
            <a:endParaRPr lang="en-US"/>
          </a:p>
        </p:txBody>
      </p:sp>
      <p:sp>
        <p:nvSpPr>
          <p:cNvPr id="6" name="Footer Placeholder 5"/>
          <p:cNvSpPr>
            <a:spLocks noGrp="1"/>
          </p:cNvSpPr>
          <p:nvPr>
            <p:ph type="ftr" sz="quarter" idx="11"/>
          </p:nvPr>
        </p:nvSpPr>
        <p:spPr>
          <a:xfrm>
            <a:off x="594360" y="378884"/>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1BC9BCFD-5754-451F-B882-CEC87F22047A}"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865AD9F-16A5-4296-AEA4-197B77CFAA1F}" type="datetimeFigureOut">
              <a:rPr lang="en-US" smtClean="0"/>
              <a:t>4/19/17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C9BCFD-5754-451F-B882-CEC87F22047A}"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865AD9F-16A5-4296-AEA4-197B77CFAA1F}" type="datetimeFigureOut">
              <a:rPr lang="en-US" smtClean="0"/>
              <a:t>4/19/17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C9BCFD-5754-451F-B882-CEC87F22047A}"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65AD9F-16A5-4296-AEA4-197B77CFAA1F}" type="datetimeFigureOut">
              <a:rPr lang="en-US" smtClean="0"/>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BCFD-5754-451F-B882-CEC87F22047A}"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8865AD9F-16A5-4296-AEA4-197B77CFAA1F}" type="datetimeFigureOut">
              <a:rPr lang="en-US" smtClean="0"/>
              <a:t>4/19/17</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4" cy="365125"/>
          </a:xfrm>
        </p:spPr>
        <p:txBody>
          <a:bodyPr/>
          <a:lstStyle/>
          <a:p>
            <a:fld id="{1BC9BCFD-5754-451F-B882-CEC87F22047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65AD9F-16A5-4296-AEA4-197B77CFAA1F}" type="datetimeFigureOut">
              <a:rPr lang="en-US" smtClean="0"/>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BCFD-5754-451F-B882-CEC87F22047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8865AD9F-16A5-4296-AEA4-197B77CFAA1F}" type="datetimeFigureOut">
              <a:rPr lang="en-US" smtClean="0"/>
              <a:t>4/19/17</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3" cy="365125"/>
          </a:xfrm>
        </p:spPr>
        <p:txBody>
          <a:bodyPr/>
          <a:lstStyle/>
          <a:p>
            <a:fld id="{1BC9BCFD-5754-451F-B882-CEC87F22047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65AD9F-16A5-4296-AEA4-197B77CFAA1F}" type="datetimeFigureOut">
              <a:rPr lang="en-US" smtClean="0"/>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9BCFD-5754-451F-B882-CEC87F22047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65AD9F-16A5-4296-AEA4-197B77CFAA1F}" type="datetimeFigureOut">
              <a:rPr lang="en-US" smtClean="0"/>
              <a:t>4/19/17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C9BCFD-5754-451F-B882-CEC87F22047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65AD9F-16A5-4296-AEA4-197B77CFAA1F}" type="datetimeFigureOut">
              <a:rPr lang="en-US" smtClean="0"/>
              <a:t>4/19/17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C9BCFD-5754-451F-B882-CEC87F22047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5AD9F-16A5-4296-AEA4-197B77CFAA1F}" type="datetimeFigureOut">
              <a:rPr lang="en-US" smtClean="0"/>
              <a:t>4/19/17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C9BCFD-5754-451F-B882-CEC87F2204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65AD9F-16A5-4296-AEA4-197B77CFAA1F}" type="datetimeFigureOut">
              <a:rPr lang="en-US" smtClean="0"/>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9BCFD-5754-451F-B882-CEC87F22047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65AD9F-16A5-4296-AEA4-197B77CFAA1F}" type="datetimeFigureOut">
              <a:rPr lang="en-US" smtClean="0"/>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9BCFD-5754-451F-B882-CEC87F22047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865AD9F-16A5-4296-AEA4-197B77CFAA1F}" type="datetimeFigureOut">
              <a:rPr lang="en-US" smtClean="0"/>
              <a:t>4/19/17</a:t>
            </a:fld>
            <a:endParaRPr lang="en-US"/>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BC9BCFD-5754-451F-B882-CEC87F22047A}" type="slidenum">
              <a:rPr lang="en-US" smtClean="0"/>
              <a:t>‹#›</a:t>
            </a:fld>
            <a:endParaRPr lang="en-US"/>
          </a:p>
        </p:txBody>
      </p:sp>
    </p:spTree>
    <p:extLst>
      <p:ext uri="{BB962C8B-B14F-4D97-AF65-F5344CB8AC3E}">
        <p14:creationId xmlns:p14="http://schemas.microsoft.com/office/powerpoint/2010/main" val="118690884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838451"/>
          </a:xfrm>
        </p:spPr>
        <p:txBody>
          <a:bodyPr>
            <a:normAutofit fontScale="90000"/>
          </a:bodyPr>
          <a:lstStyle/>
          <a:p>
            <a:r>
              <a:rPr lang="en-US" dirty="0" smtClean="0"/>
              <a:t>Stress Management</a:t>
            </a:r>
            <a:br>
              <a:rPr lang="en-US" dirty="0" smtClean="0"/>
            </a:br>
            <a:r>
              <a:rPr lang="en-US" dirty="0" smtClean="0"/>
              <a:t>&amp;  Stress Reduction</a:t>
            </a:r>
            <a:endParaRPr lang="en-US" dirty="0"/>
          </a:p>
        </p:txBody>
      </p:sp>
      <p:sp>
        <p:nvSpPr>
          <p:cNvPr id="3" name="Subtitle 2"/>
          <p:cNvSpPr>
            <a:spLocks noGrp="1"/>
          </p:cNvSpPr>
          <p:nvPr>
            <p:ph type="subTitle" idx="1"/>
          </p:nvPr>
        </p:nvSpPr>
        <p:spPr/>
        <p:txBody>
          <a:bodyPr>
            <a:normAutofit fontScale="47500" lnSpcReduction="20000"/>
          </a:bodyPr>
          <a:lstStyle/>
          <a:p>
            <a:r>
              <a:rPr lang="en-US" dirty="0" smtClean="0"/>
              <a:t>AFCC Healthy Christian Ministry</a:t>
            </a:r>
          </a:p>
          <a:p>
            <a:r>
              <a:rPr lang="en-US" dirty="0" smtClean="0"/>
              <a:t>April 19, 2017</a:t>
            </a:r>
          </a:p>
          <a:p>
            <a:r>
              <a:rPr lang="en-US" dirty="0" smtClean="0"/>
              <a:t>Mins. Carson &amp; Scott-Okafor</a:t>
            </a:r>
          </a:p>
          <a:p>
            <a:endParaRPr lang="en-US" dirty="0"/>
          </a:p>
        </p:txBody>
      </p:sp>
    </p:spTree>
    <p:extLst>
      <p:ext uri="{BB962C8B-B14F-4D97-AF65-F5344CB8AC3E}">
        <p14:creationId xmlns:p14="http://schemas.microsoft.com/office/powerpoint/2010/main" val="2925322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43688"/>
            <a:ext cx="8549640" cy="1293028"/>
          </a:xfrm>
        </p:spPr>
        <p:txBody>
          <a:bodyPr>
            <a:normAutofit/>
          </a:bodyPr>
          <a:lstStyle/>
          <a:p>
            <a:r>
              <a:rPr lang="en-US" dirty="0" smtClean="0"/>
              <a:t>Overcoming Stress</a:t>
            </a:r>
            <a:br>
              <a:rPr lang="en-US" dirty="0" smtClean="0"/>
            </a:br>
            <a:r>
              <a:rPr lang="en-US" dirty="0" smtClean="0"/>
              <a:t>(Stress Management)</a:t>
            </a:r>
            <a:endParaRPr lang="en-US" dirty="0"/>
          </a:p>
        </p:txBody>
      </p:sp>
      <p:sp>
        <p:nvSpPr>
          <p:cNvPr id="6" name="Content Placeholder 5"/>
          <p:cNvSpPr>
            <a:spLocks noGrp="1"/>
          </p:cNvSpPr>
          <p:nvPr>
            <p:ph idx="1"/>
          </p:nvPr>
        </p:nvSpPr>
        <p:spPr>
          <a:xfrm>
            <a:off x="457200" y="1447800"/>
            <a:ext cx="8229600" cy="5181600"/>
          </a:xfrm>
        </p:spPr>
        <p:txBody>
          <a:bodyPr>
            <a:normAutofit fontScale="25000" lnSpcReduction="20000"/>
          </a:bodyPr>
          <a:lstStyle/>
          <a:p>
            <a:pPr marL="0" indent="0">
              <a:buNone/>
            </a:pPr>
            <a:r>
              <a:rPr lang="en-US" sz="5600" dirty="0" smtClean="0"/>
              <a:t>*7 </a:t>
            </a:r>
            <a:r>
              <a:rPr lang="en-US" sz="5600" dirty="0"/>
              <a:t>ways to Overcome Stress </a:t>
            </a:r>
            <a:r>
              <a:rPr lang="en-US" sz="5600" dirty="0" smtClean="0"/>
              <a:t>-From </a:t>
            </a:r>
            <a:r>
              <a:rPr lang="en-US" sz="5600" dirty="0"/>
              <a:t>Christianity Today/ignite your faith (for students)</a:t>
            </a:r>
            <a:br>
              <a:rPr lang="en-US" sz="5600" dirty="0"/>
            </a:br>
            <a:endParaRPr lang="en-US" sz="5600" dirty="0" smtClean="0"/>
          </a:p>
          <a:p>
            <a:pPr marL="0" indent="0">
              <a:buNone/>
            </a:pPr>
            <a:r>
              <a:rPr lang="en-US" sz="7200" dirty="0" smtClean="0"/>
              <a:t>Stress </a:t>
            </a:r>
            <a:r>
              <a:rPr lang="en-US" sz="7200" dirty="0"/>
              <a:t>Management: </a:t>
            </a:r>
            <a:br>
              <a:rPr lang="en-US" sz="7200" dirty="0"/>
            </a:br>
            <a:r>
              <a:rPr lang="en-US" sz="7200" dirty="0"/>
              <a:t>1. Admit when you're stressed.</a:t>
            </a:r>
            <a:br>
              <a:rPr lang="en-US" sz="7200" dirty="0"/>
            </a:br>
            <a:r>
              <a:rPr lang="en-US" sz="7200" dirty="0"/>
              <a:t>Are you overbooked? Over committed? Stretched to the max or limit? </a:t>
            </a:r>
            <a:br>
              <a:rPr lang="en-US" sz="7200" dirty="0"/>
            </a:br>
            <a:r>
              <a:rPr lang="en-US" sz="7200" dirty="0"/>
              <a:t>Tired? Short-tempered? Discouraged? Overwhelmed? Frustrated?</a:t>
            </a:r>
            <a:br>
              <a:rPr lang="en-US" sz="7200" dirty="0"/>
            </a:br>
            <a:r>
              <a:rPr lang="en-US" sz="7200" dirty="0"/>
              <a:t/>
            </a:r>
            <a:br>
              <a:rPr lang="en-US" sz="7200" dirty="0"/>
            </a:br>
            <a:r>
              <a:rPr lang="en-US" sz="7200" dirty="0"/>
              <a:t>You know you need help if you have the tendency to procrastinate or be late.</a:t>
            </a:r>
            <a:br>
              <a:rPr lang="en-US" sz="7200" dirty="0"/>
            </a:br>
            <a:r>
              <a:rPr lang="en-US" sz="7200" dirty="0"/>
              <a:t/>
            </a:r>
            <a:br>
              <a:rPr lang="en-US" sz="7200" dirty="0"/>
            </a:br>
            <a:r>
              <a:rPr lang="en-US" sz="7200" dirty="0"/>
              <a:t>2. Make a list of the many things you are involved in-EVERYTHING. </a:t>
            </a:r>
          </a:p>
          <a:p>
            <a:pPr marL="0" indent="0">
              <a:buNone/>
            </a:pPr>
            <a:r>
              <a:rPr lang="en-US" sz="7200" dirty="0" smtClean="0"/>
              <a:t>Estimate </a:t>
            </a:r>
            <a:r>
              <a:rPr lang="en-US" sz="7200" dirty="0"/>
              <a:t>the amount of time each week you spend in these activities, including prep time, transportation/commute time, cleaning up afterwards </a:t>
            </a:r>
            <a:br>
              <a:rPr lang="en-US" sz="7200" dirty="0"/>
            </a:br>
            <a:r>
              <a:rPr lang="en-US" sz="7200" dirty="0"/>
              <a:t/>
            </a:r>
            <a:br>
              <a:rPr lang="en-US" sz="7200" dirty="0"/>
            </a:br>
            <a:r>
              <a:rPr lang="en-US" sz="7200" dirty="0"/>
              <a:t>“Now this is what the LORD Almighty says: “Give careful thought to your ways. You have planted much, but harvested little. You eat, but never have enough. You drink, but never have your fill. You put on clothes, but are not warm. You earn wages, only to put them in a purse with holes in it.” This is what the LORD Almighty says: “Give careful thought to your ways. Go up into the mountains and bring down timber and build my house, so that I may take pleasure in it and be honored,” says the LORD. “You expected much, but see, it turned out to be little. What you brought home, I blew away. Why?” declares the LORD Almighty. “Because of my house, which remains a ruin, while each of you is busy with your own house.”</a:t>
            </a:r>
            <a:br>
              <a:rPr lang="en-US" sz="7200" dirty="0"/>
            </a:br>
            <a:r>
              <a:rPr lang="en-US" sz="7200" dirty="0"/>
              <a:t>Haggai 1:5-9 NIV</a:t>
            </a:r>
            <a:r>
              <a:rPr lang="en-US" sz="6400" dirty="0"/>
              <a:t/>
            </a:r>
            <a:br>
              <a:rPr lang="en-US" sz="6400" dirty="0"/>
            </a:br>
            <a:r>
              <a:rPr lang="en-US" sz="6400" dirty="0"/>
              <a:t/>
            </a:r>
            <a:br>
              <a:rPr lang="en-US" sz="6400"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1982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6377940" cy="1293028"/>
          </a:xfrm>
        </p:spPr>
        <p:txBody>
          <a:bodyPr/>
          <a:lstStyle/>
          <a:p>
            <a:r>
              <a:rPr lang="en-US" dirty="0" smtClean="0"/>
              <a:t>Stress Management</a:t>
            </a:r>
            <a:endParaRPr lang="en-US" dirty="0"/>
          </a:p>
        </p:txBody>
      </p:sp>
      <p:sp>
        <p:nvSpPr>
          <p:cNvPr id="3" name="Content Placeholder 2"/>
          <p:cNvSpPr>
            <a:spLocks noGrp="1"/>
          </p:cNvSpPr>
          <p:nvPr>
            <p:ph idx="1"/>
          </p:nvPr>
        </p:nvSpPr>
        <p:spPr>
          <a:xfrm>
            <a:off x="457200" y="1600200"/>
            <a:ext cx="8305800" cy="4953000"/>
          </a:xfrm>
        </p:spPr>
        <p:txBody>
          <a:bodyPr>
            <a:normAutofit fontScale="25000" lnSpcReduction="20000"/>
          </a:bodyPr>
          <a:lstStyle/>
          <a:p>
            <a:r>
              <a:rPr lang="en-US" sz="8000" dirty="0" smtClean="0"/>
              <a:t>3. Discuss the list with a spiritually mature person you trust-letting them know WHY each item is important to you to help you determine your priorities, reviewing what is important to you vs what should be important to you. </a:t>
            </a:r>
            <a:br>
              <a:rPr lang="en-US" sz="8000" dirty="0" smtClean="0"/>
            </a:br>
            <a:r>
              <a:rPr lang="en-US" sz="6400" dirty="0" smtClean="0"/>
              <a:t/>
            </a:r>
            <a:br>
              <a:rPr lang="en-US" sz="6400" dirty="0" smtClean="0"/>
            </a:br>
            <a:r>
              <a:rPr lang="en-US" sz="8000" dirty="0" smtClean="0"/>
              <a:t>4. Prioritize your list. </a:t>
            </a:r>
            <a:br>
              <a:rPr lang="en-US" sz="8000" dirty="0" smtClean="0"/>
            </a:br>
            <a:r>
              <a:rPr lang="en-US" sz="8000" dirty="0" smtClean="0"/>
              <a:t>Order from most important to least important. </a:t>
            </a:r>
            <a:br>
              <a:rPr lang="en-US" sz="8000" dirty="0" smtClean="0"/>
            </a:br>
            <a:r>
              <a:rPr lang="en-US" sz="8000" dirty="0" smtClean="0"/>
              <a:t>Cross out those things which need to be cut out of your life. </a:t>
            </a:r>
            <a:br>
              <a:rPr lang="en-US" sz="8000" dirty="0" smtClean="0"/>
            </a:br>
            <a:r>
              <a:rPr lang="en-US" sz="8000" dirty="0" smtClean="0"/>
              <a:t>Circle the things you want to keep no matter what. </a:t>
            </a:r>
            <a:br>
              <a:rPr lang="en-US" sz="8000" dirty="0" smtClean="0"/>
            </a:br>
            <a:r>
              <a:rPr lang="en-US" sz="8000" dirty="0" smtClean="0"/>
              <a:t>Evaluate the things left and resolve not to feel guilty if you don't do all of them. </a:t>
            </a:r>
            <a:br>
              <a:rPr lang="en-US" sz="8000" dirty="0" smtClean="0"/>
            </a:br>
            <a:r>
              <a:rPr lang="en-US" sz="8000" dirty="0" smtClean="0"/>
              <a:t/>
            </a:r>
            <a:br>
              <a:rPr lang="en-US" sz="8000" dirty="0" smtClean="0"/>
            </a:br>
            <a:r>
              <a:rPr lang="en-US" sz="8000" dirty="0" smtClean="0"/>
              <a:t>5. Practice saying no. </a:t>
            </a:r>
            <a:br>
              <a:rPr lang="en-US" sz="8000" dirty="0" smtClean="0"/>
            </a:br>
            <a:r>
              <a:rPr lang="en-US" sz="8000" dirty="0" smtClean="0"/>
              <a:t>Then do it to avoid keeping from being over-committed. </a:t>
            </a:r>
            <a:br>
              <a:rPr lang="en-US" sz="8000" dirty="0" smtClean="0"/>
            </a:br>
            <a:r>
              <a:rPr lang="en-US" sz="8000" dirty="0" smtClean="0"/>
              <a:t/>
            </a:r>
            <a:br>
              <a:rPr lang="en-US" sz="8000" dirty="0" smtClean="0"/>
            </a:br>
            <a:r>
              <a:rPr lang="en-US" sz="8000" dirty="0" smtClean="0"/>
              <a:t>“And straightway Jesus constrained his disciples to get into a ship, and to go before him unto the other side, while he sent the multitudes away. And when he had sent the multitudes away, he went up into a mountain apart to pray: and when the evening was come, he was there alone.”</a:t>
            </a:r>
            <a:br>
              <a:rPr lang="en-US" sz="8000" dirty="0" smtClean="0"/>
            </a:br>
            <a:r>
              <a:rPr lang="en-US" sz="8000" dirty="0" smtClean="0"/>
              <a:t>Matthew 14:22-23 KJV</a:t>
            </a:r>
            <a:endParaRPr lang="en-US" sz="8000" dirty="0"/>
          </a:p>
        </p:txBody>
      </p:sp>
    </p:spTree>
    <p:extLst>
      <p:ext uri="{BB962C8B-B14F-4D97-AF65-F5344CB8AC3E}">
        <p14:creationId xmlns:p14="http://schemas.microsoft.com/office/powerpoint/2010/main" val="4010806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7172"/>
            <a:ext cx="6377940" cy="1293028"/>
          </a:xfrm>
        </p:spPr>
        <p:txBody>
          <a:bodyPr/>
          <a:lstStyle/>
          <a:p>
            <a:r>
              <a:rPr lang="en-US" dirty="0" smtClean="0"/>
              <a:t>Stress Management</a:t>
            </a:r>
            <a:endParaRPr lang="en-US" dirty="0"/>
          </a:p>
        </p:txBody>
      </p:sp>
      <p:sp>
        <p:nvSpPr>
          <p:cNvPr id="3" name="Content Placeholder 2"/>
          <p:cNvSpPr>
            <a:spLocks noGrp="1"/>
          </p:cNvSpPr>
          <p:nvPr>
            <p:ph idx="1"/>
          </p:nvPr>
        </p:nvSpPr>
        <p:spPr>
          <a:xfrm>
            <a:off x="457200" y="1600200"/>
            <a:ext cx="8305800" cy="4953000"/>
          </a:xfrm>
        </p:spPr>
        <p:txBody>
          <a:bodyPr>
            <a:normAutofit fontScale="25000" lnSpcReduction="20000"/>
          </a:bodyPr>
          <a:lstStyle/>
          <a:p>
            <a:pPr marL="0" indent="0">
              <a:buNone/>
            </a:pPr>
            <a:r>
              <a:rPr lang="en-US" sz="8000" dirty="0" smtClean="0"/>
              <a:t>6. Think about your use of time. </a:t>
            </a:r>
            <a:br>
              <a:rPr lang="en-US" sz="8000" dirty="0" smtClean="0"/>
            </a:br>
            <a:r>
              <a:rPr lang="en-US" sz="8000" dirty="0" smtClean="0"/>
              <a:t>Learn how to manage your time well. </a:t>
            </a:r>
            <a:br>
              <a:rPr lang="en-US" sz="8000" dirty="0" smtClean="0"/>
            </a:br>
            <a:r>
              <a:rPr lang="en-US" sz="8000" dirty="0" smtClean="0"/>
              <a:t>Redeem the time wisely. </a:t>
            </a:r>
            <a:br>
              <a:rPr lang="en-US" sz="8000" dirty="0" smtClean="0"/>
            </a:br>
            <a:r>
              <a:rPr lang="en-US" sz="8000" dirty="0" smtClean="0"/>
              <a:t>“Therefore be careful how you walk, not as unwise men but as wise, making the most of your time, because the days are evil. So then do not be foolish, but understand what the will of the Lord is.”</a:t>
            </a:r>
            <a:br>
              <a:rPr lang="en-US" sz="8000" dirty="0" smtClean="0"/>
            </a:br>
            <a:r>
              <a:rPr lang="en-US" sz="8000" dirty="0" smtClean="0"/>
              <a:t>Ephesians 5:15-17 NASB</a:t>
            </a:r>
            <a:br>
              <a:rPr lang="en-US" sz="8000" dirty="0" smtClean="0"/>
            </a:br>
            <a:r>
              <a:rPr lang="en-US" sz="8000" dirty="0" smtClean="0"/>
              <a:t/>
            </a:r>
            <a:br>
              <a:rPr lang="en-US" sz="8000" dirty="0" smtClean="0"/>
            </a:br>
            <a:r>
              <a:rPr lang="en-US" sz="8000" dirty="0" smtClean="0"/>
              <a:t>Use a day timer or other planner/calendar system and then utilize your smart phone reminder systems </a:t>
            </a:r>
            <a:br>
              <a:rPr lang="en-US" sz="8000" dirty="0" smtClean="0"/>
            </a:br>
            <a:r>
              <a:rPr lang="en-US" sz="8000" dirty="0" smtClean="0"/>
              <a:t/>
            </a:r>
            <a:br>
              <a:rPr lang="en-US" sz="8000" dirty="0" smtClean="0"/>
            </a:br>
            <a:r>
              <a:rPr lang="en-US" sz="8000" dirty="0" smtClean="0"/>
              <a:t>One way to reshape our thinking is to see everyday activities through the lens of our relationship with Christ. For instance, when you look at your daily schedule, consider what He wants you to accomplish in light of His will for your life. If you foresee a difficult situation, ask the Lord to show you how to respond. If worry creeps in or your temper flares, pray immediately, asking God to help you behave in a way that honors Him. </a:t>
            </a:r>
          </a:p>
          <a:p>
            <a:pPr marL="0" indent="0">
              <a:buNone/>
            </a:pPr>
            <a:r>
              <a:rPr lang="en-US" sz="8000" dirty="0" smtClean="0"/>
              <a:t> </a:t>
            </a:r>
          </a:p>
          <a:p>
            <a:pPr marL="0" indent="0">
              <a:buNone/>
            </a:pPr>
            <a:r>
              <a:rPr lang="en-US" sz="8000" dirty="0"/>
              <a:t> </a:t>
            </a:r>
            <a:r>
              <a:rPr lang="en-US" sz="8000" dirty="0" smtClean="0"/>
              <a:t>        Also schedule some ‘self-care’ time into your day-including Relaxation Techniques.</a:t>
            </a:r>
          </a:p>
          <a:p>
            <a:pPr marL="0" indent="0">
              <a:buNone/>
            </a:pPr>
            <a:r>
              <a:rPr lang="en-US" sz="6400" dirty="0" smtClean="0"/>
              <a:t/>
            </a:r>
            <a:br>
              <a:rPr lang="en-US" sz="6400" dirty="0" smtClean="0"/>
            </a:br>
            <a:endParaRPr lang="en-US" sz="2000" dirty="0"/>
          </a:p>
        </p:txBody>
      </p:sp>
    </p:spTree>
    <p:extLst>
      <p:ext uri="{BB962C8B-B14F-4D97-AF65-F5344CB8AC3E}">
        <p14:creationId xmlns:p14="http://schemas.microsoft.com/office/powerpoint/2010/main" val="2334866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dirty="0" smtClean="0"/>
              <a:t>Stress Management</a:t>
            </a:r>
            <a:endParaRPr lang="en-US" dirty="0"/>
          </a:p>
        </p:txBody>
      </p:sp>
      <p:sp>
        <p:nvSpPr>
          <p:cNvPr id="3" name="Content Placeholder 2"/>
          <p:cNvSpPr>
            <a:spLocks noGrp="1"/>
          </p:cNvSpPr>
          <p:nvPr>
            <p:ph idx="1"/>
          </p:nvPr>
        </p:nvSpPr>
        <p:spPr>
          <a:xfrm>
            <a:off x="457200" y="838200"/>
            <a:ext cx="8305800" cy="5638800"/>
          </a:xfrm>
        </p:spPr>
        <p:txBody>
          <a:bodyPr>
            <a:noAutofit/>
          </a:bodyPr>
          <a:lstStyle/>
          <a:p>
            <a:pPr marL="0" indent="0">
              <a:buNone/>
            </a:pPr>
            <a:r>
              <a:rPr lang="en-US" sz="1800" dirty="0" smtClean="0"/>
              <a:t>7. Keep God First</a:t>
            </a:r>
          </a:p>
          <a:p>
            <a:pPr marL="0" indent="0">
              <a:buNone/>
            </a:pPr>
            <a:r>
              <a:rPr lang="en-US" sz="1800" dirty="0" smtClean="0"/>
              <a:t/>
            </a:r>
            <a:br>
              <a:rPr lang="en-US" sz="1800" dirty="0" smtClean="0"/>
            </a:br>
            <a:r>
              <a:rPr lang="en-US" sz="1800" dirty="0" smtClean="0"/>
              <a:t>"The steadfast of mind You will keep in perfect peace, Because he trusts in You. Trust in the LORD forever, For in GOD the LORD, we have an everlasting Rock.”</a:t>
            </a:r>
            <a:br>
              <a:rPr lang="en-US" sz="1800" dirty="0" smtClean="0"/>
            </a:br>
            <a:r>
              <a:rPr lang="en-US" sz="1800" dirty="0" smtClean="0"/>
              <a:t>Isaiah 26:3-4 NASB</a:t>
            </a:r>
            <a:br>
              <a:rPr lang="en-US" sz="1800" dirty="0" smtClean="0"/>
            </a:br>
            <a:r>
              <a:rPr lang="en-US" sz="1800" dirty="0" smtClean="0"/>
              <a:t>“Thou wilt keep him in perfect peace, whose mind is stayed on thee: because he </a:t>
            </a:r>
            <a:r>
              <a:rPr lang="en-US" sz="1800" dirty="0" err="1" smtClean="0"/>
              <a:t>trusteth</a:t>
            </a:r>
            <a:r>
              <a:rPr lang="en-US" sz="1800" dirty="0" smtClean="0"/>
              <a:t> in thee. Trust ye in the Lord for ever: for in the Lord Jehovah is everlasting strength:”</a:t>
            </a:r>
            <a:br>
              <a:rPr lang="en-US" sz="1800" dirty="0" smtClean="0"/>
            </a:br>
            <a:r>
              <a:rPr lang="en-US" sz="1800" dirty="0" smtClean="0"/>
              <a:t>Isaiah 26:3-4 KJV</a:t>
            </a:r>
            <a:br>
              <a:rPr lang="en-US" sz="1800" dirty="0" smtClean="0"/>
            </a:br>
            <a:r>
              <a:rPr lang="en-US" sz="1800" dirty="0" smtClean="0"/>
              <a:t/>
            </a:r>
            <a:br>
              <a:rPr lang="en-US" sz="1800" dirty="0" smtClean="0"/>
            </a:br>
            <a:r>
              <a:rPr lang="en-US" sz="1800" dirty="0" smtClean="0"/>
              <a:t>““And why do you worry about clothes? See how the flowers of the field grow. They do not labor or spin. Yet I tell you that not even Solomon in all his splendor was dressed like one of these. If that is how God clothes the grass of the field, which is here today and tomorrow is thrown into the fire, will he not much more clothe you—you of little faith? So do not worry, saying, ‘What shall we eat?’ or ‘What shall we drink?’ or ‘What shall we wear?’ For the pagans run after all these things, and your heavenly Father knows that you need them. But seek first his kingdom and his righteousness, and all these things will be given to you as well. Therefore do not worry about tomorrow, for tomorrow will worry about itself. Each day has enough trouble of its own.”</a:t>
            </a:r>
          </a:p>
          <a:p>
            <a:pPr marL="0" indent="0">
              <a:buNone/>
            </a:pPr>
            <a:r>
              <a:rPr lang="en-US" sz="1800" dirty="0" smtClean="0"/>
              <a:t>Matthew 6: 30-34 (NIV)</a:t>
            </a:r>
            <a:br>
              <a:rPr lang="en-US" sz="1800" dirty="0" smtClean="0"/>
            </a:br>
            <a:endParaRPr lang="en-US" sz="1800" dirty="0" smtClean="0"/>
          </a:p>
          <a:p>
            <a:pPr marL="0" indent="0">
              <a:buNone/>
            </a:pPr>
            <a:r>
              <a:rPr lang="en-US" sz="1600" dirty="0" smtClean="0"/>
              <a:t/>
            </a:r>
            <a:br>
              <a:rPr lang="en-US" sz="1600" dirty="0" smtClean="0"/>
            </a:br>
            <a:endParaRPr lang="en-US" sz="1600" dirty="0"/>
          </a:p>
        </p:txBody>
      </p:sp>
    </p:spTree>
    <p:extLst>
      <p:ext uri="{BB962C8B-B14F-4D97-AF65-F5344CB8AC3E}">
        <p14:creationId xmlns:p14="http://schemas.microsoft.com/office/powerpoint/2010/main" val="3374775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304800"/>
            <a:ext cx="6377940" cy="1293028"/>
          </a:xfrm>
        </p:spPr>
        <p:txBody>
          <a:bodyPr/>
          <a:lstStyle/>
          <a:p>
            <a:r>
              <a:rPr lang="en-US" dirty="0" smtClean="0"/>
              <a:t>Stress Reduction</a:t>
            </a:r>
            <a:endParaRPr lang="en-US" dirty="0"/>
          </a:p>
        </p:txBody>
      </p:sp>
      <p:sp>
        <p:nvSpPr>
          <p:cNvPr id="3" name="Content Placeholder 2"/>
          <p:cNvSpPr>
            <a:spLocks noGrp="1"/>
          </p:cNvSpPr>
          <p:nvPr>
            <p:ph idx="1"/>
          </p:nvPr>
        </p:nvSpPr>
        <p:spPr>
          <a:xfrm>
            <a:off x="594360" y="1524000"/>
            <a:ext cx="7955280" cy="4069080"/>
          </a:xfrm>
        </p:spPr>
        <p:txBody>
          <a:bodyPr>
            <a:normAutofit fontScale="25000" lnSpcReduction="20000"/>
          </a:bodyPr>
          <a:lstStyle/>
          <a:p>
            <a:pPr lvl="0"/>
            <a:r>
              <a:rPr lang="en-US" sz="7200" b="1" dirty="0" smtClean="0"/>
              <a:t>Autogenic </a:t>
            </a:r>
            <a:r>
              <a:rPr lang="en-US" sz="7200" b="1" dirty="0"/>
              <a:t>relaxation.</a:t>
            </a:r>
            <a:r>
              <a:rPr lang="en-US" sz="7200" dirty="0"/>
              <a:t> Autogenic means something that comes from within you. In this relaxation technique, you use both visual imagery and body awareness to reduce stress.</a:t>
            </a:r>
          </a:p>
          <a:p>
            <a:r>
              <a:rPr lang="en-US" sz="7200" dirty="0"/>
              <a:t>You repeat words or suggestions in your mind that may help you relax and reduce muscle tension. For example, you may imagine a peaceful setting and then focus on controlled, relaxing breathing, slowing your heart rate, or feeling different physical sensations, such as relaxing each arm or leg one by one.</a:t>
            </a:r>
          </a:p>
          <a:p>
            <a:pPr lvl="0"/>
            <a:r>
              <a:rPr lang="en-US" sz="7200" b="1" dirty="0"/>
              <a:t>Progressive muscle relaxation.</a:t>
            </a:r>
            <a:r>
              <a:rPr lang="en-US" sz="7200" dirty="0"/>
              <a:t> In this relaxation technique, you focus on slowly tensing and then relaxing each muscle group.</a:t>
            </a:r>
          </a:p>
          <a:p>
            <a:r>
              <a:rPr lang="en-US" sz="7200" dirty="0"/>
              <a:t>This can help you focus on the difference between muscle tension and relaxation. You can become more aware of physical sensations.</a:t>
            </a:r>
          </a:p>
          <a:p>
            <a:r>
              <a:rPr lang="en-US" sz="7200" dirty="0"/>
              <a:t>In one method of progressive muscle relaxation, you start by tensing and relaxing the muscles in your toes and progressively working your way up to your neck and head. You can also start with your head and neck and work down to your toes. Tense your muscles for about five seconds and then relax for 30 seconds, and repeat.</a:t>
            </a:r>
          </a:p>
          <a:p>
            <a:endParaRPr lang="en-US" dirty="0"/>
          </a:p>
        </p:txBody>
      </p:sp>
    </p:spTree>
    <p:extLst>
      <p:ext uri="{BB962C8B-B14F-4D97-AF65-F5344CB8AC3E}">
        <p14:creationId xmlns:p14="http://schemas.microsoft.com/office/powerpoint/2010/main" val="1472263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70012"/>
            <a:ext cx="6377940" cy="1293028"/>
          </a:xfrm>
        </p:spPr>
        <p:txBody>
          <a:bodyPr/>
          <a:lstStyle/>
          <a:p>
            <a:r>
              <a:rPr lang="en-US" dirty="0" smtClean="0"/>
              <a:t>Stress Reduction</a:t>
            </a:r>
            <a:endParaRPr lang="en-US" dirty="0"/>
          </a:p>
        </p:txBody>
      </p:sp>
      <p:sp>
        <p:nvSpPr>
          <p:cNvPr id="3" name="Content Placeholder 2"/>
          <p:cNvSpPr>
            <a:spLocks noGrp="1"/>
          </p:cNvSpPr>
          <p:nvPr>
            <p:ph idx="1"/>
          </p:nvPr>
        </p:nvSpPr>
        <p:spPr>
          <a:xfrm>
            <a:off x="152400" y="1219200"/>
            <a:ext cx="8915400" cy="5334000"/>
          </a:xfrm>
        </p:spPr>
        <p:txBody>
          <a:bodyPr numCol="2">
            <a:normAutofit fontScale="32500" lnSpcReduction="20000"/>
          </a:bodyPr>
          <a:lstStyle/>
          <a:p>
            <a:pPr lvl="0"/>
            <a:r>
              <a:rPr lang="en-US" sz="7200" b="1" dirty="0" smtClean="0"/>
              <a:t>Visualization.</a:t>
            </a:r>
            <a:r>
              <a:rPr lang="en-US" sz="7200" dirty="0" smtClean="0"/>
              <a:t> In this relaxation technique, you may form mental images to take a visual journey to a peaceful, calming place or situation.</a:t>
            </a:r>
          </a:p>
          <a:p>
            <a:r>
              <a:rPr lang="en-US" sz="7200" dirty="0" smtClean="0"/>
              <a:t>To relax using visualization, try to incorporate as many senses as you can, including smell, sight, sound and touch. If you imagine relaxing at the ocean, for instance, think about the smell of salt water, the sound of crashing waves and the warmth of the sun on your body.</a:t>
            </a:r>
          </a:p>
          <a:p>
            <a:r>
              <a:rPr lang="en-US" sz="7200" dirty="0" smtClean="0"/>
              <a:t>You may want to close your eyes, sit in a quiet spot, loosen any tight clothing, and concentrate on your breathing. Aim to focus on the present and think positive thoughts.</a:t>
            </a:r>
          </a:p>
          <a:p>
            <a:pPr lvl="0"/>
            <a:r>
              <a:rPr lang="en-US" sz="7200" dirty="0" smtClean="0"/>
              <a:t>Deep breathing</a:t>
            </a:r>
          </a:p>
          <a:p>
            <a:pPr lvl="0"/>
            <a:r>
              <a:rPr lang="en-US" sz="7200" dirty="0" smtClean="0"/>
              <a:t>Massage</a:t>
            </a:r>
          </a:p>
          <a:p>
            <a:pPr lvl="0"/>
            <a:r>
              <a:rPr lang="en-US" sz="7200" dirty="0" smtClean="0"/>
              <a:t>Meditation</a:t>
            </a:r>
          </a:p>
          <a:p>
            <a:pPr lvl="0"/>
            <a:r>
              <a:rPr lang="en-US" sz="7200" dirty="0" smtClean="0"/>
              <a:t>Tai chi</a:t>
            </a:r>
          </a:p>
          <a:p>
            <a:pPr lvl="0"/>
            <a:r>
              <a:rPr lang="en-US" sz="7200" dirty="0" smtClean="0"/>
              <a:t>Yoga</a:t>
            </a:r>
          </a:p>
          <a:p>
            <a:pPr lvl="0"/>
            <a:r>
              <a:rPr lang="en-US" sz="7200" dirty="0" smtClean="0"/>
              <a:t>Biofeedback</a:t>
            </a:r>
          </a:p>
          <a:p>
            <a:pPr lvl="0"/>
            <a:r>
              <a:rPr lang="en-US" sz="7200" dirty="0" smtClean="0"/>
              <a:t>Music and art therapy</a:t>
            </a:r>
          </a:p>
          <a:p>
            <a:pPr lvl="0"/>
            <a:r>
              <a:rPr lang="en-US" sz="7200" dirty="0" smtClean="0"/>
              <a:t>Aromatherapy</a:t>
            </a:r>
          </a:p>
          <a:p>
            <a:pPr lvl="0"/>
            <a:r>
              <a:rPr lang="en-US" sz="7200" dirty="0" smtClean="0"/>
              <a:t>Hydrotherapy</a:t>
            </a:r>
          </a:p>
          <a:p>
            <a:pPr lvl="0"/>
            <a:r>
              <a:rPr lang="en-US" sz="7200" dirty="0" smtClean="0"/>
              <a:t>Prayer</a:t>
            </a:r>
            <a:endParaRPr lang="en-US" sz="7200" dirty="0"/>
          </a:p>
          <a:p>
            <a:endParaRPr lang="en-US" dirty="0"/>
          </a:p>
        </p:txBody>
      </p:sp>
    </p:spTree>
    <p:extLst>
      <p:ext uri="{BB962C8B-B14F-4D97-AF65-F5344CB8AC3E}">
        <p14:creationId xmlns:p14="http://schemas.microsoft.com/office/powerpoint/2010/main" val="1149299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2482" y="381000"/>
            <a:ext cx="6377940" cy="1293028"/>
          </a:xfrm>
        </p:spPr>
        <p:txBody>
          <a:bodyPr>
            <a:normAutofit/>
          </a:bodyPr>
          <a:lstStyle/>
          <a:p>
            <a:r>
              <a:rPr lang="en-US" dirty="0" smtClean="0"/>
              <a:t>10 actions of a spirit filled life?</a:t>
            </a:r>
            <a:endParaRPr lang="en-US" dirty="0"/>
          </a:p>
        </p:txBody>
      </p:sp>
      <p:sp>
        <p:nvSpPr>
          <p:cNvPr id="3" name="Content Placeholder 2"/>
          <p:cNvSpPr>
            <a:spLocks noGrp="1"/>
          </p:cNvSpPr>
          <p:nvPr>
            <p:ph idx="1"/>
          </p:nvPr>
        </p:nvSpPr>
        <p:spPr>
          <a:xfrm>
            <a:off x="615142" y="1828800"/>
            <a:ext cx="7955280" cy="4069080"/>
          </a:xfrm>
        </p:spPr>
        <p:txBody>
          <a:bodyPr>
            <a:normAutofit/>
          </a:bodyPr>
          <a:lstStyle/>
          <a:p>
            <a:pPr marL="0" indent="0">
              <a:buNone/>
            </a:pPr>
            <a:r>
              <a:rPr lang="en-US" dirty="0"/>
              <a:t/>
            </a:r>
            <a:br>
              <a:rPr lang="en-US" dirty="0"/>
            </a:br>
            <a:r>
              <a:rPr lang="en-US" dirty="0"/>
              <a:t>1.  Seeking God</a:t>
            </a:r>
            <a:br>
              <a:rPr lang="en-US" dirty="0"/>
            </a:br>
            <a:r>
              <a:rPr lang="en-US" dirty="0"/>
              <a:t>2.  Continuous in prayer</a:t>
            </a:r>
            <a:br>
              <a:rPr lang="en-US" dirty="0"/>
            </a:br>
            <a:r>
              <a:rPr lang="en-US" dirty="0"/>
              <a:t>3.  Study scripture</a:t>
            </a:r>
            <a:br>
              <a:rPr lang="en-US" dirty="0"/>
            </a:br>
            <a:r>
              <a:rPr lang="en-US" dirty="0"/>
              <a:t>4.  Give of yourself</a:t>
            </a:r>
            <a:br>
              <a:rPr lang="en-US" dirty="0"/>
            </a:br>
            <a:r>
              <a:rPr lang="en-US" dirty="0"/>
              <a:t>5.  Think positively</a:t>
            </a:r>
            <a:br>
              <a:rPr lang="en-US" dirty="0"/>
            </a:br>
            <a:r>
              <a:rPr lang="en-US" dirty="0"/>
              <a:t>6.  Obedience</a:t>
            </a:r>
            <a:br>
              <a:rPr lang="en-US" dirty="0"/>
            </a:br>
            <a:r>
              <a:rPr lang="en-US" dirty="0"/>
              <a:t>7.  Remain humble</a:t>
            </a:r>
            <a:br>
              <a:rPr lang="en-US" dirty="0"/>
            </a:br>
            <a:r>
              <a:rPr lang="en-US" dirty="0"/>
              <a:t>8.  Fast regularly</a:t>
            </a:r>
            <a:br>
              <a:rPr lang="en-US" dirty="0"/>
            </a:br>
            <a:r>
              <a:rPr lang="en-US" dirty="0"/>
              <a:t>9.  Search for truth/tell the truth</a:t>
            </a:r>
            <a:br>
              <a:rPr lang="en-US" dirty="0"/>
            </a:br>
            <a:r>
              <a:rPr lang="en-US" dirty="0"/>
              <a:t>10. Be Patient</a:t>
            </a:r>
            <a:br>
              <a:rPr lang="en-US" dirty="0"/>
            </a:br>
            <a:endParaRPr lang="en-US" dirty="0"/>
          </a:p>
        </p:txBody>
      </p:sp>
    </p:spTree>
    <p:extLst>
      <p:ext uri="{BB962C8B-B14F-4D97-AF65-F5344CB8AC3E}">
        <p14:creationId xmlns:p14="http://schemas.microsoft.com/office/powerpoint/2010/main" val="363782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Stress Reduction</a:t>
            </a:r>
            <a:endParaRPr lang="en-US" dirty="0"/>
          </a:p>
        </p:txBody>
      </p:sp>
      <p:sp>
        <p:nvSpPr>
          <p:cNvPr id="3" name="Content Placeholder 2"/>
          <p:cNvSpPr>
            <a:spLocks noGrp="1"/>
          </p:cNvSpPr>
          <p:nvPr>
            <p:ph idx="1"/>
          </p:nvPr>
        </p:nvSpPr>
        <p:spPr>
          <a:xfrm>
            <a:off x="533400" y="990600"/>
            <a:ext cx="8229600" cy="5486400"/>
          </a:xfrm>
        </p:spPr>
        <p:txBody>
          <a:bodyPr>
            <a:noAutofit/>
          </a:bodyPr>
          <a:lstStyle/>
          <a:p>
            <a:r>
              <a:rPr lang="en-US" sz="1200" dirty="0" smtClean="0"/>
              <a:t>“</a:t>
            </a:r>
            <a:r>
              <a:rPr lang="en-US" sz="1200" dirty="0"/>
              <a:t>Peace I leave with you; my peace I give you. I do not give to you as the world gives. Do not let your hearts be troubled and do not be afraid.”</a:t>
            </a:r>
            <a:br>
              <a:rPr lang="en-US" sz="1200" dirty="0"/>
            </a:br>
            <a:r>
              <a:rPr lang="en-US" sz="1200" dirty="0"/>
              <a:t>John 14:27 NIV</a:t>
            </a:r>
            <a:br>
              <a:rPr lang="en-US" sz="1200" dirty="0"/>
            </a:br>
            <a:r>
              <a:rPr lang="en-US" sz="1200" dirty="0"/>
              <a:t/>
            </a:r>
            <a:br>
              <a:rPr lang="en-US" sz="1200" dirty="0"/>
            </a:br>
            <a:r>
              <a:rPr lang="en-US" sz="1200" dirty="0" smtClean="0"/>
              <a:t>“</a:t>
            </a:r>
            <a:r>
              <a:rPr lang="en-US" sz="1200" dirty="0"/>
              <a:t>Therefore, get rid of all moral filth and the evil that is so prevalent and humbly accept the word planted in you, which can save you.”</a:t>
            </a:r>
            <a:br>
              <a:rPr lang="en-US" sz="1200" dirty="0"/>
            </a:br>
            <a:r>
              <a:rPr lang="en-US" sz="1200" dirty="0"/>
              <a:t>James 1:21 NIV</a:t>
            </a:r>
            <a:br>
              <a:rPr lang="en-US" sz="1200" dirty="0"/>
            </a:br>
            <a:r>
              <a:rPr lang="en-US" sz="1200" dirty="0"/>
              <a:t/>
            </a:r>
            <a:br>
              <a:rPr lang="en-US" sz="1200" dirty="0"/>
            </a:br>
            <a:r>
              <a:rPr lang="en-US" sz="1200" dirty="0" smtClean="0"/>
              <a:t>“</a:t>
            </a:r>
            <a:r>
              <a:rPr lang="en-US" sz="1200" dirty="0"/>
              <a:t>Do not be anxious about anything, but in every situation, by prayer and petition, with thanksgiving, present your requests to God. And the peace of God, which transcends all understanding, will guard your hearts and your minds in Christ Jesus.”</a:t>
            </a:r>
            <a:br>
              <a:rPr lang="en-US" sz="1200" dirty="0"/>
            </a:br>
            <a:r>
              <a:rPr lang="en-US" sz="1200" dirty="0"/>
              <a:t>Philippians 4:6-7 NIV</a:t>
            </a:r>
            <a:br>
              <a:rPr lang="en-US" sz="1200" dirty="0"/>
            </a:br>
            <a:r>
              <a:rPr lang="en-US" sz="1200" dirty="0"/>
              <a:t/>
            </a:r>
            <a:br>
              <a:rPr lang="en-US" sz="1200" dirty="0"/>
            </a:br>
            <a:r>
              <a:rPr lang="en-US" sz="1200" dirty="0" smtClean="0"/>
              <a:t>“</a:t>
            </a:r>
            <a:r>
              <a:rPr lang="en-US" sz="1200" dirty="0"/>
              <a:t>Let the peace of Christ rule in your hearts, since as members of one body you were called to peace. And be thankful.</a:t>
            </a:r>
            <a:br>
              <a:rPr lang="en-US" sz="1200" dirty="0"/>
            </a:br>
            <a:r>
              <a:rPr lang="en-US" sz="1200" dirty="0"/>
              <a:t>Colossians 3:15</a:t>
            </a:r>
            <a:br>
              <a:rPr lang="en-US" sz="1200" dirty="0"/>
            </a:br>
            <a:r>
              <a:rPr lang="en-US" sz="1200" dirty="0"/>
              <a:t/>
            </a:r>
            <a:br>
              <a:rPr lang="en-US" sz="1200" dirty="0"/>
            </a:br>
            <a:r>
              <a:rPr lang="en-US" sz="1200" dirty="0" smtClean="0"/>
              <a:t>And </a:t>
            </a:r>
            <a:r>
              <a:rPr lang="en-US" sz="1200" dirty="0"/>
              <a:t>whatever you do, whether in word or deed, do it all in the name of the Lord Jesus, giving thanks to God the Father through him.”</a:t>
            </a:r>
            <a:br>
              <a:rPr lang="en-US" sz="1200" dirty="0"/>
            </a:br>
            <a:r>
              <a:rPr lang="en-US" sz="1200" dirty="0"/>
              <a:t>Colossians 3:17 NIV</a:t>
            </a:r>
            <a:br>
              <a:rPr lang="en-US" sz="1200" dirty="0"/>
            </a:br>
            <a:r>
              <a:rPr lang="en-US" sz="1200" dirty="0"/>
              <a:t/>
            </a:r>
            <a:br>
              <a:rPr lang="en-US" sz="1200" dirty="0"/>
            </a:br>
            <a:r>
              <a:rPr lang="en-US" sz="1200" dirty="0" smtClean="0"/>
              <a:t>“</a:t>
            </a:r>
            <a:r>
              <a:rPr lang="en-US" sz="1200" dirty="0"/>
              <a:t>For, “Whoever would love life and see good days must keep their tongue from evil and their lips from deceitful speech. They must turn from evil and do good; they must seek peace and pursue it. For the eyes of the Lord are on the righteous and his ears are attentive to their prayer, but the face of the Lord is against those who do evil.””</a:t>
            </a:r>
            <a:br>
              <a:rPr lang="en-US" sz="1200" dirty="0"/>
            </a:br>
            <a:r>
              <a:rPr lang="en-US" sz="1200" dirty="0"/>
              <a:t>1 Peter 3:10-12 </a:t>
            </a:r>
            <a:r>
              <a:rPr lang="en-US" sz="1200" dirty="0" smtClean="0"/>
              <a:t>NIV</a:t>
            </a:r>
          </a:p>
          <a:p>
            <a:endParaRPr lang="en-US" sz="1200" dirty="0"/>
          </a:p>
          <a:p>
            <a:r>
              <a:rPr lang="en-US" sz="1200" dirty="0" smtClean="0"/>
              <a:t>“He gives strength to the weary and increases the power of the weak. Even youths grow tired and weary, and young men stumble and fall; but those who hope in the LORD will renew their strength. They will soar on wings like eagles; they will run and not grow weary, they will walk and not be faint.”</a:t>
            </a:r>
            <a:br>
              <a:rPr lang="en-US" sz="1200" dirty="0" smtClean="0"/>
            </a:br>
            <a:r>
              <a:rPr lang="en-US" sz="1200" dirty="0" smtClean="0"/>
              <a:t>Isaiah 40:29-31 NIV</a:t>
            </a:r>
            <a:endParaRPr lang="en-US" sz="1200" dirty="0"/>
          </a:p>
        </p:txBody>
      </p:sp>
    </p:spTree>
    <p:extLst>
      <p:ext uri="{BB962C8B-B14F-4D97-AF65-F5344CB8AC3E}">
        <p14:creationId xmlns:p14="http://schemas.microsoft.com/office/powerpoint/2010/main" val="78086092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71</TotalTime>
  <Words>476</Words>
  <Application>Microsoft Macintosh PowerPoint</Application>
  <PresentationFormat>On-screen Show (4:3)</PresentationFormat>
  <Paragraphs>46</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Century Gothic</vt:lpstr>
      <vt:lpstr>Vapor Trail</vt:lpstr>
      <vt:lpstr>Stress Management &amp;  Stress Reduction</vt:lpstr>
      <vt:lpstr>Overcoming Stress (Stress Management)</vt:lpstr>
      <vt:lpstr>Stress Management</vt:lpstr>
      <vt:lpstr>Stress Management</vt:lpstr>
      <vt:lpstr>Stress Management</vt:lpstr>
      <vt:lpstr>Stress Reduction</vt:lpstr>
      <vt:lpstr>Stress Reduction</vt:lpstr>
      <vt:lpstr>10 actions of a spirit filled life?</vt:lpstr>
      <vt:lpstr>Stress Reduction</vt:lpstr>
    </vt:vector>
  </TitlesOfParts>
  <Company>Veteran Affairs</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Reduction=God’s Peace</dc:title>
  <dc:creator>Department of Veterans Affairs</dc:creator>
  <cp:lastModifiedBy>Microsoft Office User</cp:lastModifiedBy>
  <cp:revision>6</cp:revision>
  <dcterms:created xsi:type="dcterms:W3CDTF">2017-04-19T17:23:34Z</dcterms:created>
  <dcterms:modified xsi:type="dcterms:W3CDTF">2017-04-19T19:27:53Z</dcterms:modified>
</cp:coreProperties>
</file>