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handoutMasterIdLst>
    <p:handoutMasterId r:id="rId23"/>
  </p:handoutMasterIdLst>
  <p:sldIdLst>
    <p:sldId id="256" r:id="rId2"/>
    <p:sldId id="265" r:id="rId3"/>
    <p:sldId id="266" r:id="rId4"/>
    <p:sldId id="261" r:id="rId5"/>
    <p:sldId id="279" r:id="rId6"/>
    <p:sldId id="262" r:id="rId7"/>
    <p:sldId id="260" r:id="rId8"/>
    <p:sldId id="263" r:id="rId9"/>
    <p:sldId id="264" r:id="rId10"/>
    <p:sldId id="259" r:id="rId11"/>
    <p:sldId id="267" r:id="rId12"/>
    <p:sldId id="269" r:id="rId13"/>
    <p:sldId id="270" r:id="rId14"/>
    <p:sldId id="268" r:id="rId15"/>
    <p:sldId id="271" r:id="rId16"/>
    <p:sldId id="272" r:id="rId17"/>
    <p:sldId id="273" r:id="rId18"/>
    <p:sldId id="274" r:id="rId19"/>
    <p:sldId id="278" r:id="rId20"/>
    <p:sldId id="276" r:id="rId21"/>
    <p:sldId id="27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326"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1E014AB-6A26-4916-A2E2-74A12572D132}" type="datetimeFigureOut">
              <a:rPr lang="en-US" smtClean="0"/>
              <a:t>2/4/2015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AB3AE2A-A46D-4181-ADE1-61B739B9FAF1}" type="slidenum">
              <a:rPr lang="en-US" smtClean="0"/>
              <a:t>‹#›</a:t>
            </a:fld>
            <a:endParaRPr lang="en-US"/>
          </a:p>
        </p:txBody>
      </p:sp>
    </p:spTree>
    <p:extLst>
      <p:ext uri="{BB962C8B-B14F-4D97-AF65-F5344CB8AC3E}">
        <p14:creationId xmlns:p14="http://schemas.microsoft.com/office/powerpoint/2010/main" val="160430621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8" name="Group 17"/>
          <p:cNvGrpSpPr/>
          <p:nvPr/>
        </p:nvGrpSpPr>
        <p:grpSpPr>
          <a:xfrm>
            <a:off x="0" y="0"/>
            <a:ext cx="9144677" cy="6858000"/>
            <a:chOff x="0" y="0"/>
            <a:chExt cx="9144677" cy="6858000"/>
          </a:xfrm>
        </p:grpSpPr>
        <p:pic>
          <p:nvPicPr>
            <p:cNvPr id="8" name="Picture 7" descr="SD-PanelTitle-R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1" name="Rectangle 10"/>
            <p:cNvSpPr/>
            <p:nvPr/>
          </p:nvSpPr>
          <p:spPr>
            <a:xfrm>
              <a:off x="1515532" y="1520422"/>
              <a:ext cx="6112935" cy="3818468"/>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2" name="Picture 11"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l="-2" r="47959"/>
            <a:stretch/>
          </p:blipFill>
          <p:spPr>
            <a:xfrm>
              <a:off x="0" y="3128434"/>
              <a:ext cx="1664208" cy="612648"/>
            </a:xfrm>
            <a:prstGeom prst="rect">
              <a:avLst/>
            </a:prstGeom>
          </p:spPr>
        </p:pic>
        <p:pic>
          <p:nvPicPr>
            <p:cNvPr id="13" name="Picture 12"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l="-2" r="47959"/>
            <a:stretch/>
          </p:blipFill>
          <p:spPr>
            <a:xfrm>
              <a:off x="7480469" y="3128434"/>
              <a:ext cx="1664208" cy="612648"/>
            </a:xfrm>
            <a:prstGeom prst="rect">
              <a:avLst/>
            </a:prstGeom>
          </p:spPr>
        </p:pic>
      </p:grpSp>
      <p:sp>
        <p:nvSpPr>
          <p:cNvPr id="2" name="Title 1"/>
          <p:cNvSpPr>
            <a:spLocks noGrp="1"/>
          </p:cNvSpPr>
          <p:nvPr>
            <p:ph type="ctrTitle"/>
          </p:nvPr>
        </p:nvSpPr>
        <p:spPr>
          <a:xfrm>
            <a:off x="1921934" y="1811863"/>
            <a:ext cx="5308866" cy="1515533"/>
          </a:xfrm>
        </p:spPr>
        <p:txBody>
          <a:bodyPr anchor="b">
            <a:noAutofit/>
          </a:bodyPr>
          <a:lstStyle>
            <a:lvl1pPr algn="ct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921934" y="3598327"/>
            <a:ext cx="5308866" cy="1377651"/>
          </a:xfrm>
        </p:spPr>
        <p:txBody>
          <a:bodyPr anchor="t">
            <a:normAutofit/>
          </a:bodyPr>
          <a:lstStyle>
            <a:lvl1pPr marL="0" indent="0" algn="ctr">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065417" y="5054602"/>
            <a:ext cx="673276" cy="279400"/>
          </a:xfrm>
        </p:spPr>
        <p:txBody>
          <a:bodyPr/>
          <a:lstStyle/>
          <a:p>
            <a:fld id="{76231D73-3A48-4D49-9422-36F09DC3A879}" type="datetimeFigureOut">
              <a:rPr lang="en-US" smtClean="0"/>
              <a:t>2/4/2015</a:t>
            </a:fld>
            <a:endParaRPr lang="en-US" dirty="0"/>
          </a:p>
        </p:txBody>
      </p:sp>
      <p:sp>
        <p:nvSpPr>
          <p:cNvPr id="5" name="Footer Placeholder 4"/>
          <p:cNvSpPr>
            <a:spLocks noGrp="1"/>
          </p:cNvSpPr>
          <p:nvPr>
            <p:ph type="ftr" sz="quarter" idx="11"/>
          </p:nvPr>
        </p:nvSpPr>
        <p:spPr>
          <a:xfrm>
            <a:off x="1921934" y="5054602"/>
            <a:ext cx="4064860" cy="279400"/>
          </a:xfrm>
        </p:spPr>
        <p:txBody>
          <a:bodyPr/>
          <a:lstStyle/>
          <a:p>
            <a:endParaRPr lang="en-US" dirty="0"/>
          </a:p>
        </p:txBody>
      </p:sp>
      <p:sp>
        <p:nvSpPr>
          <p:cNvPr id="6" name="Slide Number Placeholder 5"/>
          <p:cNvSpPr>
            <a:spLocks noGrp="1"/>
          </p:cNvSpPr>
          <p:nvPr>
            <p:ph type="sldNum" sz="quarter" idx="12"/>
          </p:nvPr>
        </p:nvSpPr>
        <p:spPr>
          <a:xfrm>
            <a:off x="6817317" y="5054602"/>
            <a:ext cx="413483" cy="279400"/>
          </a:xfrm>
        </p:spPr>
        <p:txBody>
          <a:bodyPr/>
          <a:lstStyle/>
          <a:p>
            <a:fld id="{E67CE001-E244-4A9D-AD7D-B2A159EC3E21}" type="slidenum">
              <a:rPr lang="en-US" smtClean="0"/>
              <a:t>‹#›</a:t>
            </a:fld>
            <a:endParaRPr lang="en-US" dirty="0"/>
          </a:p>
        </p:txBody>
      </p:sp>
      <p:cxnSp>
        <p:nvCxnSpPr>
          <p:cNvPr id="15" name="Straight Connector 14"/>
          <p:cNvCxnSpPr/>
          <p:nvPr/>
        </p:nvCxnSpPr>
        <p:spPr>
          <a:xfrm>
            <a:off x="2019825" y="3471329"/>
            <a:ext cx="511308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5906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6" y="4815415"/>
            <a:ext cx="6798734"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026260" y="1032933"/>
            <a:ext cx="7091482" cy="3361269"/>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76866" y="5382153"/>
            <a:ext cx="6798734" cy="493712"/>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231D73-3A48-4D49-9422-36F09DC3A879}" type="datetimeFigureOut">
              <a:rPr lang="en-US" smtClean="0"/>
              <a:t>2/4/2015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67CE001-E244-4A9D-AD7D-B2A159EC3E21}" type="slidenum">
              <a:rPr lang="en-US" smtClean="0"/>
              <a:t>‹#›</a:t>
            </a:fld>
            <a:endParaRPr lang="en-US" dirty="0"/>
          </a:p>
        </p:txBody>
      </p:sp>
    </p:spTree>
    <p:extLst>
      <p:ext uri="{BB962C8B-B14F-4D97-AF65-F5344CB8AC3E}">
        <p14:creationId xmlns:p14="http://schemas.microsoft.com/office/powerpoint/2010/main" val="2624278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6" y="906873"/>
            <a:ext cx="6798734" cy="309786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76865" y="4275666"/>
            <a:ext cx="6798736" cy="1600202"/>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231D73-3A48-4D49-9422-36F09DC3A879}" type="datetimeFigureOut">
              <a:rPr lang="en-US" smtClean="0"/>
              <a:t>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7CE001-E244-4A9D-AD7D-B2A159EC3E21}" type="slidenum">
              <a:rPr lang="en-US" smtClean="0"/>
              <a:t>‹#›</a:t>
            </a:fld>
            <a:endParaRPr lang="en-US" dirty="0"/>
          </a:p>
        </p:txBody>
      </p:sp>
      <p:cxnSp>
        <p:nvCxnSpPr>
          <p:cNvPr id="15" name="Straight Connector 14"/>
          <p:cNvCxnSpPr/>
          <p:nvPr/>
        </p:nvCxnSpPr>
        <p:spPr>
          <a:xfrm>
            <a:off x="1278465" y="4140199"/>
            <a:ext cx="6606425"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351202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34333" y="982132"/>
            <a:ext cx="6400250" cy="2370668"/>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600200" y="3352799"/>
            <a:ext cx="5892798" cy="651933"/>
          </a:xfrm>
        </p:spPr>
        <p:txBody>
          <a:bodyPr anchor="ctr">
            <a:normAutofit/>
          </a:bodyPr>
          <a:lstStyle>
            <a:lvl1pPr marL="0" indent="0" algn="r">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176863" y="4343400"/>
            <a:ext cx="6798738"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231D73-3A48-4D49-9422-36F09DC3A879}" type="datetimeFigureOut">
              <a:rPr lang="en-US" smtClean="0"/>
              <a:t>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7CE001-E244-4A9D-AD7D-B2A159EC3E21}" type="slidenum">
              <a:rPr lang="en-US" smtClean="0"/>
              <a:t>‹#›</a:t>
            </a:fld>
            <a:endParaRPr lang="en-US" dirty="0"/>
          </a:p>
        </p:txBody>
      </p:sp>
      <p:sp>
        <p:nvSpPr>
          <p:cNvPr id="14" name="TextBox 13"/>
          <p:cNvSpPr txBox="1"/>
          <p:nvPr/>
        </p:nvSpPr>
        <p:spPr>
          <a:xfrm>
            <a:off x="849969" y="905362"/>
            <a:ext cx="457319" cy="584776"/>
          </a:xfrm>
          <a:prstGeom prst="rect">
            <a:avLst/>
          </a:prstGeom>
        </p:spPr>
        <p:txBody>
          <a:bodyPr vert="horz" lIns="91440" tIns="45720" rIns="91440" bIns="45720" rtlCol="0" anchor="ctr">
            <a:noAutofit/>
          </a:bodyPr>
          <a:lstStyle/>
          <a:p>
            <a:pPr lvl="0"/>
            <a:r>
              <a:rPr lang="en-US" sz="7200" dirty="0">
                <a:solidFill>
                  <a:schemeClr val="tx1"/>
                </a:solidFill>
                <a:effectLst/>
              </a:rPr>
              <a:t>“</a:t>
            </a:r>
          </a:p>
        </p:txBody>
      </p:sp>
      <p:sp>
        <p:nvSpPr>
          <p:cNvPr id="15" name="TextBox 14"/>
          <p:cNvSpPr txBox="1"/>
          <p:nvPr/>
        </p:nvSpPr>
        <p:spPr>
          <a:xfrm>
            <a:off x="7633503" y="2827870"/>
            <a:ext cx="457319" cy="584776"/>
          </a:xfrm>
          <a:prstGeom prst="rect">
            <a:avLst/>
          </a:prstGeom>
        </p:spPr>
        <p:txBody>
          <a:bodyPr vert="horz" lIns="91440" tIns="45720" rIns="91440" bIns="45720" rtlCol="0" anchor="ctr">
            <a:noAutofit/>
          </a:bodyPr>
          <a:lstStyle/>
          <a:p>
            <a:pPr lvl="0" algn="r"/>
            <a:r>
              <a:rPr lang="en-US" sz="7200" dirty="0">
                <a:solidFill>
                  <a:schemeClr val="tx1"/>
                </a:solidFill>
                <a:effectLst/>
              </a:rPr>
              <a:t>”</a:t>
            </a:r>
          </a:p>
        </p:txBody>
      </p:sp>
      <p:cxnSp>
        <p:nvCxnSpPr>
          <p:cNvPr id="19" name="Straight Connector 18"/>
          <p:cNvCxnSpPr/>
          <p:nvPr/>
        </p:nvCxnSpPr>
        <p:spPr>
          <a:xfrm>
            <a:off x="1278466" y="4140199"/>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889586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76869" y="3308581"/>
            <a:ext cx="6798728"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76868" y="4777381"/>
            <a:ext cx="6798730" cy="8604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231D73-3A48-4D49-9422-36F09DC3A879}" type="datetimeFigureOut">
              <a:rPr lang="en-US" smtClean="0"/>
              <a:t>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7CE001-E244-4A9D-AD7D-B2A159EC3E21}" type="slidenum">
              <a:rPr lang="en-US" smtClean="0"/>
              <a:t>‹#›</a:t>
            </a:fld>
            <a:endParaRPr lang="en-US" dirty="0"/>
          </a:p>
        </p:txBody>
      </p:sp>
    </p:spTree>
    <p:extLst>
      <p:ext uri="{BB962C8B-B14F-4D97-AF65-F5344CB8AC3E}">
        <p14:creationId xmlns:p14="http://schemas.microsoft.com/office/powerpoint/2010/main" val="41692109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409416" y="982132"/>
            <a:ext cx="6325168" cy="2243668"/>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8" name="Text Placeholder 2"/>
          <p:cNvSpPr>
            <a:spLocks noGrp="1"/>
          </p:cNvSpPr>
          <p:nvPr>
            <p:ph type="body" idx="13"/>
          </p:nvPr>
        </p:nvSpPr>
        <p:spPr>
          <a:xfrm>
            <a:off x="1176868" y="3639312"/>
            <a:ext cx="6798730" cy="886968"/>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3" name="Text Placeholder 2"/>
          <p:cNvSpPr>
            <a:spLocks noGrp="1"/>
          </p:cNvSpPr>
          <p:nvPr>
            <p:ph type="body" idx="1"/>
          </p:nvPr>
        </p:nvSpPr>
        <p:spPr>
          <a:xfrm>
            <a:off x="1176865" y="4529667"/>
            <a:ext cx="6798736" cy="13462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231D73-3A48-4D49-9422-36F09DC3A879}" type="datetimeFigureOut">
              <a:rPr lang="en-US" smtClean="0"/>
              <a:t>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7CE001-E244-4A9D-AD7D-B2A159EC3E21}" type="slidenum">
              <a:rPr lang="en-US" smtClean="0"/>
              <a:t>‹#›</a:t>
            </a:fld>
            <a:endParaRPr lang="en-US" dirty="0"/>
          </a:p>
        </p:txBody>
      </p:sp>
      <p:sp>
        <p:nvSpPr>
          <p:cNvPr id="12" name="TextBox 11"/>
          <p:cNvSpPr txBox="1"/>
          <p:nvPr/>
        </p:nvSpPr>
        <p:spPr>
          <a:xfrm>
            <a:off x="878060" y="896895"/>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3" name="TextBox 12"/>
          <p:cNvSpPr txBox="1"/>
          <p:nvPr/>
        </p:nvSpPr>
        <p:spPr>
          <a:xfrm>
            <a:off x="7649796" y="2607728"/>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26" name="Straight Connector 25"/>
          <p:cNvCxnSpPr/>
          <p:nvPr/>
        </p:nvCxnSpPr>
        <p:spPr>
          <a:xfrm>
            <a:off x="1278466" y="342900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801019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76865" y="982131"/>
            <a:ext cx="6798734" cy="2294467"/>
          </a:xfrm>
        </p:spPr>
        <p:txBody>
          <a:bodyPr vert="horz" lIns="91440" tIns="45720" rIns="91440" bIns="45720" rtlCol="0" anchor="ctr">
            <a:normAutofit/>
          </a:bodyPr>
          <a:lstStyle>
            <a:lvl1pPr>
              <a:defRPr lang="en-US" sz="3200" b="0" dirty="0"/>
            </a:lvl1pPr>
          </a:lstStyle>
          <a:p>
            <a:pPr marL="0" lvl="0"/>
            <a:r>
              <a:rPr lang="en-US" smtClean="0"/>
              <a:t>Click to edit Master title style</a:t>
            </a:r>
            <a:endParaRPr lang="en-US" dirty="0"/>
          </a:p>
        </p:txBody>
      </p:sp>
      <p:sp>
        <p:nvSpPr>
          <p:cNvPr id="14" name="Text Placeholder 2"/>
          <p:cNvSpPr>
            <a:spLocks noGrp="1"/>
          </p:cNvSpPr>
          <p:nvPr>
            <p:ph type="body" idx="13"/>
          </p:nvPr>
        </p:nvSpPr>
        <p:spPr>
          <a:xfrm>
            <a:off x="1176868" y="3566160"/>
            <a:ext cx="6798730" cy="905256"/>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3" name="Text Placeholder 2"/>
          <p:cNvSpPr>
            <a:spLocks noGrp="1"/>
          </p:cNvSpPr>
          <p:nvPr>
            <p:ph type="body" idx="1"/>
          </p:nvPr>
        </p:nvSpPr>
        <p:spPr>
          <a:xfrm>
            <a:off x="1176866" y="4470400"/>
            <a:ext cx="6798734" cy="1405467"/>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231D73-3A48-4D49-9422-36F09DC3A879}" type="datetimeFigureOut">
              <a:rPr lang="en-US" smtClean="0"/>
              <a:t>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7CE001-E244-4A9D-AD7D-B2A159EC3E21}" type="slidenum">
              <a:rPr lang="en-US" smtClean="0"/>
              <a:t>‹#›</a:t>
            </a:fld>
            <a:endParaRPr lang="en-US" dirty="0"/>
          </a:p>
        </p:txBody>
      </p:sp>
      <p:cxnSp>
        <p:nvCxnSpPr>
          <p:cNvPr id="15" name="Straight Connector 14"/>
          <p:cNvCxnSpPr/>
          <p:nvPr/>
        </p:nvCxnSpPr>
        <p:spPr>
          <a:xfrm>
            <a:off x="1278469" y="3429000"/>
            <a:ext cx="6606421"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233847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76865" y="2490135"/>
            <a:ext cx="6798736" cy="338573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6231D73-3A48-4D49-9422-36F09DC3A879}" type="datetimeFigureOut">
              <a:rPr lang="en-US" smtClean="0"/>
              <a:t>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7CE001-E244-4A9D-AD7D-B2A159EC3E21}" type="slidenum">
              <a:rPr lang="en-US" smtClean="0"/>
              <a:t>‹#›</a:t>
            </a:fld>
            <a:endParaRPr lang="en-US" dirty="0"/>
          </a:p>
        </p:txBody>
      </p:sp>
      <p:cxnSp>
        <p:nvCxnSpPr>
          <p:cNvPr id="14" name="Straight Connector 13"/>
          <p:cNvCxnSpPr/>
          <p:nvPr/>
        </p:nvCxnSpPr>
        <p:spPr>
          <a:xfrm>
            <a:off x="1278466" y="2354670"/>
            <a:ext cx="660642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998127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56667" y="906873"/>
            <a:ext cx="1618930" cy="496899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76867" y="906873"/>
            <a:ext cx="4915509" cy="496899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6231D73-3A48-4D49-9422-36F09DC3A879}" type="datetimeFigureOut">
              <a:rPr lang="en-US" smtClean="0"/>
              <a:t>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7CE001-E244-4A9D-AD7D-B2A159EC3E21}" type="slidenum">
              <a:rPr lang="en-US" smtClean="0"/>
              <a:t>‹#›</a:t>
            </a:fld>
            <a:endParaRPr lang="en-US" dirty="0"/>
          </a:p>
        </p:txBody>
      </p:sp>
      <p:cxnSp>
        <p:nvCxnSpPr>
          <p:cNvPr id="14" name="Straight Connector 13"/>
          <p:cNvCxnSpPr/>
          <p:nvPr/>
        </p:nvCxnSpPr>
        <p:spPr>
          <a:xfrm>
            <a:off x="6245512" y="906873"/>
            <a:ext cx="0" cy="4968993"/>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560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7" name="Straight Connector 6"/>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6231D73-3A48-4D49-9422-36F09DC3A879}" type="datetimeFigureOut">
              <a:rPr lang="en-US" smtClean="0"/>
              <a:t>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7CE001-E244-4A9D-AD7D-B2A159EC3E21}" type="slidenum">
              <a:rPr lang="en-US" smtClean="0"/>
              <a:t>‹#›</a:t>
            </a:fld>
            <a:endParaRPr lang="en-US" dirty="0"/>
          </a:p>
        </p:txBody>
      </p:sp>
    </p:spTree>
    <p:extLst>
      <p:ext uri="{BB962C8B-B14F-4D97-AF65-F5344CB8AC3E}">
        <p14:creationId xmlns:p14="http://schemas.microsoft.com/office/powerpoint/2010/main" val="2918582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78465" y="1641413"/>
            <a:ext cx="6595534" cy="1822514"/>
          </a:xfrm>
        </p:spPr>
        <p:txBody>
          <a:bodyPr anchor="b">
            <a:normAutofit/>
          </a:bodyPr>
          <a:lstStyle>
            <a:lvl1pPr algn="ct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278465" y="3734859"/>
            <a:ext cx="6595534" cy="1090015"/>
          </a:xfrm>
        </p:spPr>
        <p:txBody>
          <a:bodyPr anchor="t">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231D73-3A48-4D49-9422-36F09DC3A879}" type="datetimeFigureOut">
              <a:rPr lang="en-US" smtClean="0"/>
              <a:t>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7CE001-E244-4A9D-AD7D-B2A159EC3E21}" type="slidenum">
              <a:rPr lang="en-US" smtClean="0"/>
              <a:t>‹#›</a:t>
            </a:fld>
            <a:endParaRPr lang="en-US" dirty="0"/>
          </a:p>
        </p:txBody>
      </p:sp>
      <p:cxnSp>
        <p:nvCxnSpPr>
          <p:cNvPr id="31" name="Straight Connector 30"/>
          <p:cNvCxnSpPr/>
          <p:nvPr/>
        </p:nvCxnSpPr>
        <p:spPr>
          <a:xfrm>
            <a:off x="1278466" y="3599392"/>
            <a:ext cx="659553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54129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8" name="Straight Connector 7"/>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1176866" y="915337"/>
            <a:ext cx="6798734" cy="130386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76866" y="2487168"/>
            <a:ext cx="3337560" cy="3447288"/>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5152" y="2487168"/>
            <a:ext cx="3337560" cy="3447288"/>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6231D73-3A48-4D49-9422-36F09DC3A879}" type="datetimeFigureOut">
              <a:rPr lang="en-US" smtClean="0"/>
              <a:t>2/4/2015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67CE001-E244-4A9D-AD7D-B2A159EC3E21}" type="slidenum">
              <a:rPr lang="en-US" smtClean="0"/>
              <a:t>‹#›</a:t>
            </a:fld>
            <a:endParaRPr lang="en-US" dirty="0"/>
          </a:p>
        </p:txBody>
      </p:sp>
    </p:spTree>
    <p:extLst>
      <p:ext uri="{BB962C8B-B14F-4D97-AF65-F5344CB8AC3E}">
        <p14:creationId xmlns:p14="http://schemas.microsoft.com/office/powerpoint/2010/main" val="1300148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76868"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76868" y="3243263"/>
            <a:ext cx="3337560" cy="270662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1832"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1832" y="3243263"/>
            <a:ext cx="3337560" cy="270662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6231D73-3A48-4D49-9422-36F09DC3A879}" type="datetimeFigureOut">
              <a:rPr lang="en-US" smtClean="0"/>
              <a:t>2/4/2015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67CE001-E244-4A9D-AD7D-B2A159EC3E21}" type="slidenum">
              <a:rPr lang="en-US" smtClean="0"/>
              <a:t>‹#›</a:t>
            </a:fld>
            <a:endParaRPr lang="en-US" dirty="0"/>
          </a:p>
        </p:txBody>
      </p:sp>
      <p:cxnSp>
        <p:nvCxnSpPr>
          <p:cNvPr id="41" name="Straight Connector 40"/>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13651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76865" y="915337"/>
            <a:ext cx="6798735" cy="1303867"/>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6231D73-3A48-4D49-9422-36F09DC3A879}" type="datetimeFigureOut">
              <a:rPr lang="en-US" smtClean="0"/>
              <a:t>2/4/2015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67CE001-E244-4A9D-AD7D-B2A159EC3E21}" type="slidenum">
              <a:rPr lang="en-US" smtClean="0"/>
              <a:t>‹#›</a:t>
            </a:fld>
            <a:endParaRPr lang="en-US" dirty="0"/>
          </a:p>
        </p:txBody>
      </p:sp>
      <p:cxnSp>
        <p:nvCxnSpPr>
          <p:cNvPr id="14" name="Straight Connector 13"/>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84094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231D73-3A48-4D49-9422-36F09DC3A879}" type="datetimeFigureOut">
              <a:rPr lang="en-US" smtClean="0"/>
              <a:t>2/4/2015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67CE001-E244-4A9D-AD7D-B2A159EC3E21}" type="slidenum">
              <a:rPr lang="en-US" smtClean="0"/>
              <a:t>‹#›</a:t>
            </a:fld>
            <a:endParaRPr lang="en-US" dirty="0"/>
          </a:p>
        </p:txBody>
      </p:sp>
    </p:spTree>
    <p:extLst>
      <p:ext uri="{BB962C8B-B14F-4D97-AF65-F5344CB8AC3E}">
        <p14:creationId xmlns:p14="http://schemas.microsoft.com/office/powerpoint/2010/main" val="1943559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5" y="1388534"/>
            <a:ext cx="2536798"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120062" y="982132"/>
            <a:ext cx="3855539" cy="4893735"/>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76865" y="3031065"/>
            <a:ext cx="2536798" cy="243840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231D73-3A48-4D49-9422-36F09DC3A879}" type="datetimeFigureOut">
              <a:rPr lang="en-US" smtClean="0"/>
              <a:t>2/4/2015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67CE001-E244-4A9D-AD7D-B2A159EC3E21}" type="slidenum">
              <a:rPr lang="en-US" smtClean="0"/>
              <a:t>‹#›</a:t>
            </a:fld>
            <a:endParaRPr lang="en-US" dirty="0"/>
          </a:p>
        </p:txBody>
      </p:sp>
      <p:cxnSp>
        <p:nvCxnSpPr>
          <p:cNvPr id="16" name="Straight Connector 15"/>
          <p:cNvCxnSpPr/>
          <p:nvPr/>
        </p:nvCxnSpPr>
        <p:spPr>
          <a:xfrm>
            <a:off x="1278466" y="2912533"/>
            <a:ext cx="233359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2230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5" y="1883832"/>
            <a:ext cx="3632202" cy="1371600"/>
          </a:xfrm>
        </p:spPr>
        <p:txBody>
          <a:bodyPr anchor="b">
            <a:normAutofit/>
          </a:bodyPr>
          <a:lstStyle>
            <a:lvl1pPr algn="ctr">
              <a:defRPr sz="2400" b="0"/>
            </a:lvl1pPr>
          </a:lstStyle>
          <a:p>
            <a:r>
              <a:rPr lang="en-US" smtClean="0"/>
              <a:t>Click to edit Master title style</a:t>
            </a:r>
            <a:endParaRPr lang="en-US" dirty="0"/>
          </a:p>
        </p:txBody>
      </p:sp>
      <p:sp>
        <p:nvSpPr>
          <p:cNvPr id="17" name="Picture Placeholder 2"/>
          <p:cNvSpPr>
            <a:spLocks noGrp="1" noChangeAspect="1"/>
          </p:cNvSpPr>
          <p:nvPr>
            <p:ph type="pic" idx="1"/>
          </p:nvPr>
        </p:nvSpPr>
        <p:spPr>
          <a:xfrm>
            <a:off x="5183069" y="1032933"/>
            <a:ext cx="2929463" cy="4792136"/>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76865" y="3255432"/>
            <a:ext cx="3632201" cy="1828800"/>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231D73-3A48-4D49-9422-36F09DC3A879}" type="datetimeFigureOut">
              <a:rPr lang="en-US" smtClean="0"/>
              <a:t>2/4/2015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67CE001-E244-4A9D-AD7D-B2A159EC3E21}" type="slidenum">
              <a:rPr lang="en-US" smtClean="0"/>
              <a:t>‹#›</a:t>
            </a:fld>
            <a:endParaRPr lang="en-US" dirty="0"/>
          </a:p>
        </p:txBody>
      </p:sp>
    </p:spTree>
    <p:extLst>
      <p:ext uri="{BB962C8B-B14F-4D97-AF65-F5344CB8AC3E}">
        <p14:creationId xmlns:p14="http://schemas.microsoft.com/office/powerpoint/2010/main" val="118773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7" name="Group 6"/>
          <p:cNvGrpSpPr/>
          <p:nvPr/>
        </p:nvGrpSpPr>
        <p:grpSpPr>
          <a:xfrm>
            <a:off x="0" y="0"/>
            <a:ext cx="9152467" cy="6858000"/>
            <a:chOff x="0" y="0"/>
            <a:chExt cx="9152467" cy="6858000"/>
          </a:xfrm>
        </p:grpSpPr>
        <p:pic>
          <p:nvPicPr>
            <p:cNvPr id="8" name="Picture 7" descr="SD-PanelContent.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Rectangle 8"/>
            <p:cNvSpPr/>
            <p:nvPr/>
          </p:nvSpPr>
          <p:spPr>
            <a:xfrm>
              <a:off x="553888" y="542807"/>
              <a:ext cx="8039776" cy="5756392"/>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0" name="Picture 9" descr="HDRibbonContent-UniformTrim.png"/>
            <p:cNvPicPr>
              <a:picLocks noChangeAspect="1"/>
            </p:cNvPicPr>
            <p:nvPr/>
          </p:nvPicPr>
          <p:blipFill rotWithShape="1">
            <a:blip r:embed="rId20">
              <a:extLst>
                <a:ext uri="{28A0092B-C50C-407E-A947-70E740481C1C}">
                  <a14:useLocalDpi xmlns:a14="http://schemas.microsoft.com/office/drawing/2010/main" val="0"/>
                </a:ext>
              </a:extLst>
            </a:blip>
            <a:srcRect l="1" r="14240"/>
            <a:stretch/>
          </p:blipFill>
          <p:spPr>
            <a:xfrm>
              <a:off x="0" y="3128434"/>
              <a:ext cx="685800" cy="606425"/>
            </a:xfrm>
            <a:prstGeom prst="rect">
              <a:avLst/>
            </a:prstGeom>
          </p:spPr>
        </p:pic>
        <p:pic>
          <p:nvPicPr>
            <p:cNvPr id="11" name="Picture 10" descr="HDRibbonContent-UniformTrim.png"/>
            <p:cNvPicPr>
              <a:picLocks noChangeAspect="1"/>
            </p:cNvPicPr>
            <p:nvPr/>
          </p:nvPicPr>
          <p:blipFill rotWithShape="1">
            <a:blip r:embed="rId20">
              <a:extLst>
                <a:ext uri="{28A0092B-C50C-407E-A947-70E740481C1C}">
                  <a14:useLocalDpi xmlns:a14="http://schemas.microsoft.com/office/drawing/2010/main" val="0"/>
                </a:ext>
              </a:extLst>
            </a:blip>
            <a:srcRect l="1" r="14240"/>
            <a:stretch/>
          </p:blipFill>
          <p:spPr>
            <a:xfrm>
              <a:off x="8466667" y="3128434"/>
              <a:ext cx="685800" cy="606425"/>
            </a:xfrm>
            <a:prstGeom prst="rect">
              <a:avLst/>
            </a:prstGeom>
          </p:spPr>
        </p:pic>
      </p:grpSp>
      <p:sp>
        <p:nvSpPr>
          <p:cNvPr id="2" name="Title Placeholder 1"/>
          <p:cNvSpPr>
            <a:spLocks noGrp="1"/>
          </p:cNvSpPr>
          <p:nvPr>
            <p:ph type="title"/>
          </p:nvPr>
        </p:nvSpPr>
        <p:spPr>
          <a:xfrm>
            <a:off x="1176866" y="915337"/>
            <a:ext cx="6798734" cy="13038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76865" y="2490135"/>
            <a:ext cx="6798736" cy="3444997"/>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356670" y="5960533"/>
            <a:ext cx="1148283"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6231D73-3A48-4D49-9422-36F09DC3A879}" type="datetimeFigureOut">
              <a:rPr lang="en-US" smtClean="0"/>
              <a:t>2/4/2015</a:t>
            </a:fld>
            <a:endParaRPr lang="en-US" dirty="0"/>
          </a:p>
        </p:txBody>
      </p:sp>
      <p:sp>
        <p:nvSpPr>
          <p:cNvPr id="5" name="Footer Placeholder 4"/>
          <p:cNvSpPr>
            <a:spLocks noGrp="1"/>
          </p:cNvSpPr>
          <p:nvPr>
            <p:ph type="ftr" sz="quarter" idx="3"/>
          </p:nvPr>
        </p:nvSpPr>
        <p:spPr>
          <a:xfrm>
            <a:off x="1176865" y="5960533"/>
            <a:ext cx="5104667" cy="279400"/>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7580091" y="5960533"/>
            <a:ext cx="395510"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E67CE001-E244-4A9D-AD7D-B2A159EC3E21}" type="slidenum">
              <a:rPr lang="en-US" smtClean="0"/>
              <a:t>‹#›</a:t>
            </a:fld>
            <a:endParaRPr lang="en-US" dirty="0"/>
          </a:p>
        </p:txBody>
      </p:sp>
    </p:spTree>
    <p:extLst>
      <p:ext uri="{BB962C8B-B14F-4D97-AF65-F5344CB8AC3E}">
        <p14:creationId xmlns:p14="http://schemas.microsoft.com/office/powerpoint/2010/main" val="2635946396"/>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 id="2147483774" r:id="rId12"/>
    <p:sldLayoutId id="2147483775" r:id="rId13"/>
    <p:sldLayoutId id="2147483776" r:id="rId14"/>
    <p:sldLayoutId id="2147483777" r:id="rId15"/>
    <p:sldLayoutId id="2147483778" r:id="rId16"/>
    <p:sldLayoutId id="2147483779" r:id="rId17"/>
  </p:sldLayoutIdLst>
  <p:txStyles>
    <p:titleStyle>
      <a:lvl1pPr algn="ctr" defTabSz="457200" rtl="0" eaLnBrk="1" latinLnBrk="0" hangingPunct="1">
        <a:spcBef>
          <a:spcPct val="0"/>
        </a:spcBef>
        <a:buNone/>
        <a:defRPr sz="40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gotquestions.org/gossip-Bible.html" TargetMode="External"/><Relationship Id="rId2" Type="http://schemas.openxmlformats.org/officeDocument/2006/relationships/hyperlink" Target="http://biblia.com/bible/esv/2%20Thessalonians%203.11" TargetMode="External"/><Relationship Id="rId1" Type="http://schemas.openxmlformats.org/officeDocument/2006/relationships/slideLayout" Target="../slideLayouts/slideLayout2.xml"/><Relationship Id="rId4" Type="http://schemas.openxmlformats.org/officeDocument/2006/relationships/hyperlink" Target="http://biblia.com/bible/esv/1%20Timothy%205.13"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biblia.com/bible/esv/Proverbs%2018.9"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Dealing With Temptations</a:t>
            </a:r>
            <a:endParaRPr lang="en-US" dirty="0"/>
          </a:p>
        </p:txBody>
      </p:sp>
      <p:sp>
        <p:nvSpPr>
          <p:cNvPr id="3" name="Subtitle 2"/>
          <p:cNvSpPr>
            <a:spLocks noGrp="1"/>
          </p:cNvSpPr>
          <p:nvPr>
            <p:ph type="subTitle" idx="1"/>
          </p:nvPr>
        </p:nvSpPr>
        <p:spPr>
          <a:xfrm>
            <a:off x="1566467" y="3429000"/>
            <a:ext cx="6019800" cy="1981200"/>
          </a:xfrm>
        </p:spPr>
        <p:txBody>
          <a:bodyPr>
            <a:normAutofit lnSpcReduction="10000"/>
          </a:bodyPr>
          <a:lstStyle/>
          <a:p>
            <a:r>
              <a:rPr lang="en-US" dirty="0" smtClean="0"/>
              <a:t>There hath no temptation taken you but such as is common to man: but God is faithful, who will not suffer you to be </a:t>
            </a:r>
            <a:r>
              <a:rPr lang="en-US" b="1" dirty="0" smtClean="0"/>
              <a:t>tempted</a:t>
            </a:r>
            <a:r>
              <a:rPr lang="en-US" dirty="0" smtClean="0"/>
              <a:t> above that ye are able; but will with the temptation also make a way to escape, that ye may be able to bear it.  </a:t>
            </a:r>
            <a:endParaRPr lang="en-US" dirty="0" smtClean="0"/>
          </a:p>
          <a:p>
            <a:r>
              <a:rPr lang="en-US" dirty="0" smtClean="0"/>
              <a:t>I </a:t>
            </a:r>
            <a:r>
              <a:rPr lang="en-US" dirty="0" smtClean="0"/>
              <a:t>Corin 10:13</a:t>
            </a:r>
            <a:endParaRPr lang="en-US" dirty="0"/>
          </a:p>
        </p:txBody>
      </p:sp>
    </p:spTree>
    <p:extLst>
      <p:ext uri="{BB962C8B-B14F-4D97-AF65-F5344CB8AC3E}">
        <p14:creationId xmlns:p14="http://schemas.microsoft.com/office/powerpoint/2010/main" val="16317891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601133"/>
            <a:ext cx="6798734" cy="1303867"/>
          </a:xfrm>
        </p:spPr>
        <p:txBody>
          <a:bodyPr/>
          <a:lstStyle/>
          <a:p>
            <a:r>
              <a:rPr lang="en-US" dirty="0"/>
              <a:t>Temptations</a:t>
            </a:r>
          </a:p>
        </p:txBody>
      </p:sp>
      <p:sp>
        <p:nvSpPr>
          <p:cNvPr id="3" name="Content Placeholder 2"/>
          <p:cNvSpPr>
            <a:spLocks noGrp="1"/>
          </p:cNvSpPr>
          <p:nvPr>
            <p:ph idx="1"/>
          </p:nvPr>
        </p:nvSpPr>
        <p:spPr>
          <a:xfrm>
            <a:off x="609600" y="1905000"/>
            <a:ext cx="7848600" cy="4678363"/>
          </a:xfrm>
        </p:spPr>
        <p:txBody>
          <a:bodyPr>
            <a:normAutofit/>
          </a:bodyPr>
          <a:lstStyle/>
          <a:p>
            <a:pPr marL="0" indent="0">
              <a:buNone/>
            </a:pPr>
            <a:r>
              <a:rPr lang="en-US" b="1" dirty="0" smtClean="0"/>
              <a:t>Learn From The Experiences of Others:</a:t>
            </a:r>
          </a:p>
          <a:p>
            <a:r>
              <a:rPr lang="en-US" dirty="0" smtClean="0"/>
              <a:t>But remember this—the wrong desires that come into your life aren’t anything new and different. Many others have faced exactly the same problems before you. And no temptation is irresistible. You can trust God to keep the temptation from becoming so strong that you can’t stand up against it, for he has promised this and will do what he says. He will show you how to escape temptation’s power so that you can bear up patiently against it. </a:t>
            </a:r>
          </a:p>
          <a:p>
            <a:pPr marL="0" indent="0">
              <a:buNone/>
            </a:pPr>
            <a:r>
              <a:rPr lang="en-US" dirty="0"/>
              <a:t> </a:t>
            </a:r>
            <a:r>
              <a:rPr lang="en-US" dirty="0" smtClean="0"/>
              <a:t>   I Corin. 10:11-13 (TLB)</a:t>
            </a:r>
          </a:p>
          <a:p>
            <a:endParaRPr lang="en-US" dirty="0"/>
          </a:p>
        </p:txBody>
      </p:sp>
    </p:spTree>
    <p:extLst>
      <p:ext uri="{BB962C8B-B14F-4D97-AF65-F5344CB8AC3E}">
        <p14:creationId xmlns:p14="http://schemas.microsoft.com/office/powerpoint/2010/main" val="5281050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Temptations</a:t>
            </a:r>
          </a:p>
        </p:txBody>
      </p:sp>
      <p:sp>
        <p:nvSpPr>
          <p:cNvPr id="3" name="Content Placeholder 2"/>
          <p:cNvSpPr>
            <a:spLocks noGrp="1"/>
          </p:cNvSpPr>
          <p:nvPr>
            <p:ph idx="1"/>
          </p:nvPr>
        </p:nvSpPr>
        <p:spPr/>
        <p:txBody>
          <a:bodyPr/>
          <a:lstStyle/>
          <a:p>
            <a:r>
              <a:rPr lang="en-US" dirty="0" smtClean="0"/>
              <a:t>Matt. 4:1-11</a:t>
            </a:r>
          </a:p>
          <a:p>
            <a:r>
              <a:rPr lang="en-US" dirty="0" smtClean="0"/>
              <a:t>What are some things Jesus did to overcome temptations?</a:t>
            </a:r>
            <a:endParaRPr lang="en-US" dirty="0"/>
          </a:p>
        </p:txBody>
      </p:sp>
    </p:spTree>
    <p:extLst>
      <p:ext uri="{BB962C8B-B14F-4D97-AF65-F5344CB8AC3E}">
        <p14:creationId xmlns:p14="http://schemas.microsoft.com/office/powerpoint/2010/main" val="29763376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0056" y="533400"/>
            <a:ext cx="6798734" cy="1303867"/>
          </a:xfrm>
        </p:spPr>
        <p:txBody>
          <a:bodyPr/>
          <a:lstStyle/>
          <a:p>
            <a:r>
              <a:rPr lang="en-US" dirty="0"/>
              <a:t>Temptations</a:t>
            </a:r>
          </a:p>
        </p:txBody>
      </p:sp>
      <p:sp>
        <p:nvSpPr>
          <p:cNvPr id="3" name="Content Placeholder 2"/>
          <p:cNvSpPr>
            <a:spLocks noGrp="1"/>
          </p:cNvSpPr>
          <p:nvPr>
            <p:ph idx="1"/>
          </p:nvPr>
        </p:nvSpPr>
        <p:spPr>
          <a:xfrm>
            <a:off x="1066800" y="1676400"/>
            <a:ext cx="6798736" cy="3962400"/>
          </a:xfrm>
        </p:spPr>
        <p:txBody>
          <a:bodyPr>
            <a:normAutofit fontScale="92500" lnSpcReduction="20000"/>
          </a:bodyPr>
          <a:lstStyle/>
          <a:p>
            <a:pPr marL="0" indent="0">
              <a:buNone/>
            </a:pPr>
            <a:r>
              <a:rPr lang="en-US" sz="2800" b="1" dirty="0" smtClean="0"/>
              <a:t>Don’t be tempted to exercise yourself in matters to high for you</a:t>
            </a:r>
            <a:r>
              <a:rPr lang="en-US" sz="2800" b="1" dirty="0" smtClean="0"/>
              <a:t>.</a:t>
            </a:r>
            <a:endParaRPr lang="en-US" sz="2800" b="1" dirty="0" smtClean="0"/>
          </a:p>
          <a:p>
            <a:r>
              <a:rPr lang="en-US" dirty="0" smtClean="0"/>
              <a:t>Acts 8:14-24</a:t>
            </a:r>
          </a:p>
          <a:p>
            <a:r>
              <a:rPr lang="en-US" dirty="0" smtClean="0"/>
              <a:t>Don’t get caught up in the gift ( the </a:t>
            </a:r>
            <a:r>
              <a:rPr lang="en-US" i="1" dirty="0" smtClean="0"/>
              <a:t>acts</a:t>
            </a:r>
            <a:r>
              <a:rPr lang="en-US" dirty="0" smtClean="0"/>
              <a:t> of God/(what you see) &amp; not learn  His </a:t>
            </a:r>
            <a:r>
              <a:rPr lang="en-US" i="1" dirty="0" smtClean="0"/>
              <a:t>ways</a:t>
            </a:r>
            <a:r>
              <a:rPr lang="en-US" dirty="0" smtClean="0"/>
              <a:t>.  </a:t>
            </a:r>
            <a:r>
              <a:rPr lang="en-US" dirty="0"/>
              <a:t>H</a:t>
            </a:r>
            <a:r>
              <a:rPr lang="en-US" dirty="0" smtClean="0"/>
              <a:t>ave your own personal relationship with God.</a:t>
            </a:r>
          </a:p>
          <a:p>
            <a:r>
              <a:rPr lang="en-US" dirty="0" smtClean="0"/>
              <a:t>It’s better to stay and struggle then leave and die.</a:t>
            </a:r>
          </a:p>
          <a:p>
            <a:r>
              <a:rPr lang="en-US" dirty="0" smtClean="0"/>
              <a:t>If we mess up we need to repent and move forward, learning from our mistakes so we don’t fall again. Don’t be tempted to hold on to past mistakes after you have asked God to forgive you.</a:t>
            </a:r>
            <a:endParaRPr lang="en-US" dirty="0"/>
          </a:p>
        </p:txBody>
      </p:sp>
    </p:spTree>
    <p:extLst>
      <p:ext uri="{BB962C8B-B14F-4D97-AF65-F5344CB8AC3E}">
        <p14:creationId xmlns:p14="http://schemas.microsoft.com/office/powerpoint/2010/main" val="31435337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Temptations</a:t>
            </a:r>
          </a:p>
        </p:txBody>
      </p:sp>
      <p:sp>
        <p:nvSpPr>
          <p:cNvPr id="3" name="Content Placeholder 2"/>
          <p:cNvSpPr>
            <a:spLocks noGrp="1"/>
          </p:cNvSpPr>
          <p:nvPr>
            <p:ph idx="1"/>
          </p:nvPr>
        </p:nvSpPr>
        <p:spPr>
          <a:xfrm>
            <a:off x="1190118" y="1981200"/>
            <a:ext cx="6798736" cy="4191000"/>
          </a:xfrm>
        </p:spPr>
        <p:txBody>
          <a:bodyPr>
            <a:normAutofit fontScale="92500" lnSpcReduction="10000"/>
          </a:bodyPr>
          <a:lstStyle/>
          <a:p>
            <a:pPr marL="0" indent="0">
              <a:buNone/>
            </a:pPr>
            <a:r>
              <a:rPr lang="en-US" b="1" dirty="0" smtClean="0"/>
              <a:t>Recognize and Acknowledge Your Weaknesses &amp; Sins</a:t>
            </a:r>
          </a:p>
          <a:p>
            <a:r>
              <a:rPr lang="en-US" dirty="0" smtClean="0"/>
              <a:t>Prov. 28: 12-13 (TLB)-When </a:t>
            </a:r>
            <a:r>
              <a:rPr lang="en-US" dirty="0"/>
              <a:t>the godly are successful, everyone is glad. When the wicked succeed, everyone is sad.</a:t>
            </a:r>
          </a:p>
          <a:p>
            <a:r>
              <a:rPr lang="en-US" baseline="30000" dirty="0"/>
              <a:t>13 </a:t>
            </a:r>
            <a:r>
              <a:rPr lang="en-US" dirty="0"/>
              <a:t>A man who refuses to admit his mistakes can never be successful. But if he confesses and forsakes them, he gets another chance.</a:t>
            </a:r>
          </a:p>
          <a:p>
            <a:r>
              <a:rPr lang="en-US" dirty="0" smtClean="0"/>
              <a:t>We will never change until we make up our minds to diligently pursue the means God provides. The decision to do this is repentance, and no one will change to please God without it.</a:t>
            </a:r>
          </a:p>
          <a:p>
            <a:endParaRPr lang="en-US" dirty="0"/>
          </a:p>
        </p:txBody>
      </p:sp>
    </p:spTree>
    <p:extLst>
      <p:ext uri="{BB962C8B-B14F-4D97-AF65-F5344CB8AC3E}">
        <p14:creationId xmlns:p14="http://schemas.microsoft.com/office/powerpoint/2010/main" val="33118044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Temptations</a:t>
            </a:r>
          </a:p>
        </p:txBody>
      </p:sp>
      <p:sp>
        <p:nvSpPr>
          <p:cNvPr id="3" name="Content Placeholder 2"/>
          <p:cNvSpPr>
            <a:spLocks noGrp="1"/>
          </p:cNvSpPr>
          <p:nvPr>
            <p:ph idx="1"/>
          </p:nvPr>
        </p:nvSpPr>
        <p:spPr/>
        <p:txBody>
          <a:bodyPr>
            <a:normAutofit/>
          </a:bodyPr>
          <a:lstStyle/>
          <a:p>
            <a:r>
              <a:rPr lang="en-US" dirty="0"/>
              <a:t>Most achievements in life require about 10% ability and 90% just plain determination and hard work. In spiritual matters, God has granted every accountable person the ability to please Him; so we are completely able to change. God provides everything we need. The </a:t>
            </a:r>
            <a:r>
              <a:rPr lang="en-US" dirty="0" smtClean="0"/>
              <a:t>decision/choice </a:t>
            </a:r>
            <a:r>
              <a:rPr lang="en-US" dirty="0"/>
              <a:t>is ours.</a:t>
            </a:r>
          </a:p>
          <a:p>
            <a:endParaRPr lang="en-US" dirty="0"/>
          </a:p>
        </p:txBody>
      </p:sp>
    </p:spTree>
    <p:extLst>
      <p:ext uri="{BB962C8B-B14F-4D97-AF65-F5344CB8AC3E}">
        <p14:creationId xmlns:p14="http://schemas.microsoft.com/office/powerpoint/2010/main" val="42650476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Temptations</a:t>
            </a:r>
          </a:p>
        </p:txBody>
      </p:sp>
      <p:sp>
        <p:nvSpPr>
          <p:cNvPr id="3" name="Content Placeholder 2"/>
          <p:cNvSpPr>
            <a:spLocks noGrp="1"/>
          </p:cNvSpPr>
          <p:nvPr>
            <p:ph idx="1"/>
          </p:nvPr>
        </p:nvSpPr>
        <p:spPr/>
        <p:txBody>
          <a:bodyPr/>
          <a:lstStyle/>
          <a:p>
            <a:r>
              <a:rPr lang="en-US" dirty="0" smtClean="0"/>
              <a:t>I Corin. 15:33-34</a:t>
            </a:r>
          </a:p>
          <a:p>
            <a:r>
              <a:rPr lang="en-US" dirty="0"/>
              <a:t>What is the effect of keeping evil company? </a:t>
            </a:r>
          </a:p>
        </p:txBody>
      </p:sp>
    </p:spTree>
    <p:extLst>
      <p:ext uri="{BB962C8B-B14F-4D97-AF65-F5344CB8AC3E}">
        <p14:creationId xmlns:p14="http://schemas.microsoft.com/office/powerpoint/2010/main" val="40186258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Temptations</a:t>
            </a:r>
          </a:p>
        </p:txBody>
      </p:sp>
      <p:sp>
        <p:nvSpPr>
          <p:cNvPr id="3" name="Content Placeholder 2"/>
          <p:cNvSpPr>
            <a:spLocks noGrp="1"/>
          </p:cNvSpPr>
          <p:nvPr>
            <p:ph idx="1"/>
          </p:nvPr>
        </p:nvSpPr>
        <p:spPr>
          <a:xfrm>
            <a:off x="1176866" y="1905000"/>
            <a:ext cx="6798736" cy="3886199"/>
          </a:xfrm>
        </p:spPr>
        <p:txBody>
          <a:bodyPr>
            <a:noAutofit/>
          </a:bodyPr>
          <a:lstStyle/>
          <a:p>
            <a:pPr marL="0" indent="0">
              <a:buNone/>
            </a:pPr>
            <a:r>
              <a:rPr lang="en-US" b="1" dirty="0" smtClean="0"/>
              <a:t>James 1:12-27</a:t>
            </a:r>
          </a:p>
          <a:p>
            <a:r>
              <a:rPr lang="en-US" sz="2200" dirty="0" smtClean="0"/>
              <a:t>Who does God bless?</a:t>
            </a:r>
          </a:p>
          <a:p>
            <a:r>
              <a:rPr lang="en-US" sz="2200" dirty="0" smtClean="0"/>
              <a:t>Who or what  are we tempted by?</a:t>
            </a:r>
          </a:p>
          <a:p>
            <a:r>
              <a:rPr lang="en-US" sz="2200" dirty="0" smtClean="0"/>
              <a:t>What should we lay aside as believers?</a:t>
            </a:r>
          </a:p>
          <a:p>
            <a:r>
              <a:rPr lang="en-US" sz="2200" dirty="0" smtClean="0"/>
              <a:t>What should we do as believers.</a:t>
            </a:r>
          </a:p>
          <a:p>
            <a:r>
              <a:rPr lang="en-US" sz="2200" dirty="0"/>
              <a:t>God does not promise that change will be easy, but He promises that it is possible if we diligently obey His word. </a:t>
            </a:r>
            <a:endParaRPr lang="en-US" sz="2200" dirty="0" smtClean="0"/>
          </a:p>
          <a:p>
            <a:r>
              <a:rPr lang="en-US" sz="2200" dirty="0" smtClean="0"/>
              <a:t>Some say idle time can be a devils work shop. Keep busy seeking God and being a blessing to others and your family.</a:t>
            </a:r>
            <a:endParaRPr lang="en-US" sz="2200" dirty="0"/>
          </a:p>
        </p:txBody>
      </p:sp>
    </p:spTree>
    <p:extLst>
      <p:ext uri="{BB962C8B-B14F-4D97-AF65-F5344CB8AC3E}">
        <p14:creationId xmlns:p14="http://schemas.microsoft.com/office/powerpoint/2010/main" val="21772626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6866" y="568003"/>
            <a:ext cx="6798734" cy="1303867"/>
          </a:xfrm>
        </p:spPr>
        <p:txBody>
          <a:bodyPr/>
          <a:lstStyle/>
          <a:p>
            <a:r>
              <a:rPr lang="en-US" dirty="0"/>
              <a:t>Temptations</a:t>
            </a:r>
          </a:p>
        </p:txBody>
      </p:sp>
      <p:sp>
        <p:nvSpPr>
          <p:cNvPr id="3" name="Content Placeholder 2"/>
          <p:cNvSpPr>
            <a:spLocks noGrp="1"/>
          </p:cNvSpPr>
          <p:nvPr>
            <p:ph idx="1"/>
          </p:nvPr>
        </p:nvSpPr>
        <p:spPr>
          <a:xfrm>
            <a:off x="575732" y="1981200"/>
            <a:ext cx="8001001" cy="4340087"/>
          </a:xfrm>
        </p:spPr>
        <p:txBody>
          <a:bodyPr>
            <a:normAutofit fontScale="25000" lnSpcReduction="20000"/>
          </a:bodyPr>
          <a:lstStyle/>
          <a:p>
            <a:pPr marL="0" indent="0">
              <a:buNone/>
            </a:pPr>
            <a:r>
              <a:rPr lang="en-US" sz="10000" b="1" dirty="0" smtClean="0"/>
              <a:t>Don’t be Idle  (wasted time-useless)</a:t>
            </a:r>
          </a:p>
          <a:p>
            <a:r>
              <a:rPr lang="en-US" sz="8800" dirty="0" smtClean="0"/>
              <a:t>Some say idle hands can be a devils work shop. Keep busy seeking God and being a blessing to others and your family.</a:t>
            </a:r>
          </a:p>
          <a:p>
            <a:r>
              <a:rPr lang="en-US" sz="8800" dirty="0" smtClean="0"/>
              <a:t>The Scriptures say: “We </a:t>
            </a:r>
            <a:r>
              <a:rPr lang="en-US" sz="8800" dirty="0"/>
              <a:t>hear that some among you are idle. They are not busy; they are busybodies” (</a:t>
            </a:r>
            <a:r>
              <a:rPr lang="en-US" sz="8800" dirty="0">
                <a:hlinkClick r:id="rId2"/>
              </a:rPr>
              <a:t>2 </a:t>
            </a:r>
            <a:r>
              <a:rPr lang="en-US" sz="8800" dirty="0" smtClean="0">
                <a:hlinkClick r:id="rId2"/>
              </a:rPr>
              <a:t>Thess. </a:t>
            </a:r>
            <a:r>
              <a:rPr lang="en-US" sz="8800" dirty="0">
                <a:hlinkClick r:id="rId2"/>
              </a:rPr>
              <a:t>3:11</a:t>
            </a:r>
            <a:r>
              <a:rPr lang="en-US" sz="8800" dirty="0"/>
              <a:t>). </a:t>
            </a:r>
            <a:r>
              <a:rPr lang="en-US" sz="8800" dirty="0" smtClean="0"/>
              <a:t>By </a:t>
            </a:r>
            <a:r>
              <a:rPr lang="en-US" sz="8800" dirty="0"/>
              <a:t>not using their time productively, these people were tempted to meddle in other people’s business and stand in the way of their progress. </a:t>
            </a:r>
            <a:endParaRPr lang="en-US" sz="8800" dirty="0" smtClean="0"/>
          </a:p>
          <a:p>
            <a:r>
              <a:rPr lang="en-US" sz="8800" dirty="0" smtClean="0"/>
              <a:t>“</a:t>
            </a:r>
            <a:r>
              <a:rPr lang="en-US" sz="8800" dirty="0"/>
              <a:t>They get into the habit of being idle and going about from house to house. And not only do they become idlers, but also </a:t>
            </a:r>
            <a:r>
              <a:rPr lang="en-US" sz="8800" dirty="0">
                <a:hlinkClick r:id="rId3"/>
              </a:rPr>
              <a:t>gossips</a:t>
            </a:r>
            <a:r>
              <a:rPr lang="en-US" sz="8800" dirty="0"/>
              <a:t>  </a:t>
            </a:r>
            <a:r>
              <a:rPr lang="en-US" sz="8800" dirty="0" smtClean="0"/>
              <a:t>and </a:t>
            </a:r>
            <a:r>
              <a:rPr lang="en-US" sz="8800" dirty="0"/>
              <a:t>busybodies, saying things they ought not to” (</a:t>
            </a:r>
            <a:r>
              <a:rPr lang="en-US" sz="8800" dirty="0">
                <a:hlinkClick r:id="rId4"/>
              </a:rPr>
              <a:t>1 Timothy 5:13</a:t>
            </a:r>
            <a:r>
              <a:rPr lang="en-US" sz="8800" dirty="0"/>
              <a:t>). </a:t>
            </a:r>
            <a:endParaRPr lang="en-US" sz="8800" dirty="0" smtClean="0"/>
          </a:p>
          <a:p>
            <a:r>
              <a:rPr lang="en-US" sz="8800" dirty="0" smtClean="0"/>
              <a:t>These </a:t>
            </a:r>
            <a:r>
              <a:rPr lang="en-US" sz="8800" dirty="0"/>
              <a:t>idlers and busybodies were wasting time that could have been used to help others. In essence, their lack of activity was leading them into sin.</a:t>
            </a:r>
            <a:r>
              <a:rPr lang="en-US" sz="1600" dirty="0"/>
              <a:t/>
            </a:r>
            <a:br>
              <a:rPr lang="en-US" sz="1600" dirty="0"/>
            </a:br>
            <a:r>
              <a:rPr lang="en-US" dirty="0"/>
              <a:t/>
            </a:r>
            <a:br>
              <a:rPr lang="en-US" dirty="0"/>
            </a:br>
            <a:endParaRPr lang="en-US" dirty="0"/>
          </a:p>
        </p:txBody>
      </p:sp>
    </p:spTree>
    <p:extLst>
      <p:ext uri="{BB962C8B-B14F-4D97-AF65-F5344CB8AC3E}">
        <p14:creationId xmlns:p14="http://schemas.microsoft.com/office/powerpoint/2010/main" val="24374417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Temptations</a:t>
            </a:r>
          </a:p>
        </p:txBody>
      </p:sp>
      <p:sp>
        <p:nvSpPr>
          <p:cNvPr id="3" name="Content Placeholder 2"/>
          <p:cNvSpPr>
            <a:spLocks noGrp="1"/>
          </p:cNvSpPr>
          <p:nvPr>
            <p:ph idx="1"/>
          </p:nvPr>
        </p:nvSpPr>
        <p:spPr>
          <a:xfrm>
            <a:off x="1176865" y="2362200"/>
            <a:ext cx="6798736" cy="3444997"/>
          </a:xfrm>
        </p:spPr>
        <p:txBody>
          <a:bodyPr>
            <a:noAutofit/>
          </a:bodyPr>
          <a:lstStyle/>
          <a:p>
            <a:r>
              <a:rPr lang="en-US" sz="2100" dirty="0" smtClean="0"/>
              <a:t>Idleness is not the same as rest. The Bible advises having people to rest, and to take breaks from work is good. </a:t>
            </a:r>
          </a:p>
          <a:p>
            <a:r>
              <a:rPr lang="en-US" sz="2100" dirty="0" smtClean="0"/>
              <a:t>By “idle” we mean “lazy” or “doing nothing when you should be doing something.”</a:t>
            </a:r>
          </a:p>
          <a:p>
            <a:r>
              <a:rPr lang="en-US" sz="2100" dirty="0" smtClean="0"/>
              <a:t> Idleness often stems from not having a specific goal or purpose in mind. With no goal, one can be easily distracted. </a:t>
            </a:r>
          </a:p>
          <a:p>
            <a:r>
              <a:rPr lang="en-US" sz="2100" dirty="0" smtClean="0"/>
              <a:t>The book of Proverbs warns us that sloppy or careless work is akin to malicious destruction: “One who is slack in his work is brother to one who destroys” (</a:t>
            </a:r>
            <a:r>
              <a:rPr lang="en-US" sz="2100" dirty="0" smtClean="0">
                <a:hlinkClick r:id="rId2"/>
              </a:rPr>
              <a:t>Proverbs 18:9</a:t>
            </a:r>
            <a:r>
              <a:rPr lang="en-US" sz="2100" dirty="0" smtClean="0"/>
              <a:t>).</a:t>
            </a:r>
            <a:r>
              <a:rPr lang="en-US" sz="2000" dirty="0" smtClean="0"/>
              <a:t/>
            </a:r>
            <a:br>
              <a:rPr lang="en-US" sz="2000" dirty="0" smtClean="0"/>
            </a:br>
            <a:r>
              <a:rPr lang="en-US" sz="400" dirty="0" smtClean="0"/>
              <a:t/>
            </a:r>
            <a:br>
              <a:rPr lang="en-US" sz="400" dirty="0" smtClean="0"/>
            </a:br>
            <a:r>
              <a:rPr lang="en-US" sz="400" dirty="0" smtClean="0"/>
              <a:t/>
            </a:r>
            <a:br>
              <a:rPr lang="en-US" sz="400" dirty="0" smtClean="0"/>
            </a:br>
            <a:endParaRPr lang="en-US" sz="400" dirty="0"/>
          </a:p>
        </p:txBody>
      </p:sp>
    </p:spTree>
    <p:extLst>
      <p:ext uri="{BB962C8B-B14F-4D97-AF65-F5344CB8AC3E}">
        <p14:creationId xmlns:p14="http://schemas.microsoft.com/office/powerpoint/2010/main" val="25172013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3553" y="533400"/>
            <a:ext cx="6798734" cy="1303867"/>
          </a:xfrm>
        </p:spPr>
        <p:txBody>
          <a:bodyPr/>
          <a:lstStyle/>
          <a:p>
            <a:r>
              <a:rPr lang="en-US" dirty="0"/>
              <a:t>Temptations</a:t>
            </a:r>
          </a:p>
        </p:txBody>
      </p:sp>
      <p:sp>
        <p:nvSpPr>
          <p:cNvPr id="3" name="Content Placeholder 2"/>
          <p:cNvSpPr>
            <a:spLocks noGrp="1"/>
          </p:cNvSpPr>
          <p:nvPr>
            <p:ph idx="1"/>
          </p:nvPr>
        </p:nvSpPr>
        <p:spPr>
          <a:xfrm>
            <a:off x="1173551" y="1981200"/>
            <a:ext cx="6798736" cy="3444997"/>
          </a:xfrm>
        </p:spPr>
        <p:txBody>
          <a:bodyPr>
            <a:normAutofit fontScale="62500" lnSpcReduction="20000"/>
          </a:bodyPr>
          <a:lstStyle/>
          <a:p>
            <a:pPr marL="0" indent="0">
              <a:buNone/>
            </a:pPr>
            <a:r>
              <a:rPr lang="en-US" sz="3800" b="1" dirty="0" smtClean="0"/>
              <a:t>Jesus Will Help Us</a:t>
            </a:r>
            <a:r>
              <a:rPr lang="en-US" sz="3800" dirty="0" smtClean="0"/>
              <a:t>-Heb. 4:14-16 (ERV)</a:t>
            </a:r>
          </a:p>
          <a:p>
            <a:r>
              <a:rPr lang="en-US" sz="3300" baseline="30000" dirty="0"/>
              <a:t>14 </a:t>
            </a:r>
            <a:r>
              <a:rPr lang="en-US" sz="3300" dirty="0"/>
              <a:t>We have a great high priest who has gone to live with God in heaven. He is Jesus the Son of God. So let us continue to express our faith in him. </a:t>
            </a:r>
            <a:endParaRPr lang="en-US" sz="3300" dirty="0" smtClean="0"/>
          </a:p>
          <a:p>
            <a:r>
              <a:rPr lang="en-US" sz="3300" baseline="30000" dirty="0" smtClean="0"/>
              <a:t>15 </a:t>
            </a:r>
            <a:r>
              <a:rPr lang="en-US" sz="3300" dirty="0"/>
              <a:t>Jesus, our high priest, is able to understand our weaknesses. When Jesus lived on earth, he was tempted in every way. He was tempted in the same ways we are tempted, but he never sinned. </a:t>
            </a:r>
            <a:endParaRPr lang="en-US" sz="3300" dirty="0" smtClean="0"/>
          </a:p>
          <a:p>
            <a:r>
              <a:rPr lang="en-US" sz="3300" baseline="30000" dirty="0" smtClean="0"/>
              <a:t>16 </a:t>
            </a:r>
            <a:r>
              <a:rPr lang="en-US" sz="3300" dirty="0"/>
              <a:t>With Jesus as our high priest, we can feel free to come before God’s throne where there is grace. There we receive mercy and kindness to help us when we need it.</a:t>
            </a:r>
          </a:p>
        </p:txBody>
      </p:sp>
    </p:spTree>
    <p:extLst>
      <p:ext uri="{BB962C8B-B14F-4D97-AF65-F5344CB8AC3E}">
        <p14:creationId xmlns:p14="http://schemas.microsoft.com/office/powerpoint/2010/main" val="3744235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6866" y="915337"/>
            <a:ext cx="6798734" cy="684863"/>
          </a:xfrm>
        </p:spPr>
        <p:txBody>
          <a:bodyPr>
            <a:normAutofit fontScale="90000"/>
          </a:bodyPr>
          <a:lstStyle/>
          <a:p>
            <a:r>
              <a:rPr lang="en-US" dirty="0" smtClean="0"/>
              <a:t>Temptations</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r>
              <a:rPr lang="en-US" b="1" dirty="0" smtClean="0"/>
              <a:t>Remember the enemy is familiar with your old business/past sins.</a:t>
            </a:r>
          </a:p>
          <a:p>
            <a:r>
              <a:rPr lang="en-US" dirty="0" smtClean="0"/>
              <a:t>The enemy tends to bring back up things that threw us or caused us (or seduced us) to fall to past sins/ habits (drinking, smoking, drugs, sex outside of marriage).</a:t>
            </a:r>
          </a:p>
          <a:p>
            <a:r>
              <a:rPr lang="en-US" dirty="0" smtClean="0"/>
              <a:t>Now the Holy Spirit tells us clearly that in the last times some will turn away from the true faith; they will follow deceptive(seducing) spirits and teachings that come from demons.; I Tim. 4:1 (NLT)</a:t>
            </a:r>
          </a:p>
        </p:txBody>
      </p:sp>
    </p:spTree>
    <p:extLst>
      <p:ext uri="{BB962C8B-B14F-4D97-AF65-F5344CB8AC3E}">
        <p14:creationId xmlns:p14="http://schemas.microsoft.com/office/powerpoint/2010/main" val="41736274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r>
              <a:rPr lang="en-US" dirty="0" smtClean="0"/>
              <a:t>Next Bible Study, Feb. 11, 2015</a:t>
            </a:r>
          </a:p>
          <a:p>
            <a:r>
              <a:rPr lang="en-US" dirty="0" smtClean="0"/>
              <a:t>Topic: Spiritual Warfare: Are You Ready?</a:t>
            </a:r>
          </a:p>
          <a:p>
            <a:r>
              <a:rPr lang="en-US" dirty="0" smtClean="0"/>
              <a:t>Eph. 6:10-18</a:t>
            </a:r>
          </a:p>
          <a:p>
            <a:r>
              <a:rPr lang="en-US" dirty="0" smtClean="0"/>
              <a:t>Rom. 6:12-14</a:t>
            </a:r>
          </a:p>
          <a:p>
            <a:r>
              <a:rPr lang="en-US" dirty="0" smtClean="0"/>
              <a:t>II Corin. 10:3-5</a:t>
            </a:r>
          </a:p>
          <a:p>
            <a:r>
              <a:rPr lang="en-US" dirty="0" smtClean="0"/>
              <a:t>I Pet. 5:8-10</a:t>
            </a:r>
          </a:p>
          <a:p>
            <a:r>
              <a:rPr lang="en-US" dirty="0" smtClean="0"/>
              <a:t>II Sam. 5:17-25</a:t>
            </a:r>
          </a:p>
          <a:p>
            <a:endParaRPr lang="en-US" dirty="0"/>
          </a:p>
        </p:txBody>
      </p:sp>
      <p:sp>
        <p:nvSpPr>
          <p:cNvPr id="4" name="Title 1"/>
          <p:cNvSpPr txBox="1">
            <a:spLocks/>
          </p:cNvSpPr>
          <p:nvPr/>
        </p:nvSpPr>
        <p:spPr>
          <a:xfrm>
            <a:off x="1176865" y="838200"/>
            <a:ext cx="6798734" cy="1303867"/>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Temptations</a:t>
            </a:r>
            <a:endParaRPr lang="en-US" dirty="0"/>
          </a:p>
        </p:txBody>
      </p:sp>
    </p:spTree>
    <p:extLst>
      <p:ext uri="{BB962C8B-B14F-4D97-AF65-F5344CB8AC3E}">
        <p14:creationId xmlns:p14="http://schemas.microsoft.com/office/powerpoint/2010/main" val="892758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Temptations</a:t>
            </a:r>
          </a:p>
        </p:txBody>
      </p:sp>
      <p:sp>
        <p:nvSpPr>
          <p:cNvPr id="3" name="Content Placeholder 2"/>
          <p:cNvSpPr>
            <a:spLocks noGrp="1"/>
          </p:cNvSpPr>
          <p:nvPr>
            <p:ph idx="1"/>
          </p:nvPr>
        </p:nvSpPr>
        <p:spPr/>
        <p:txBody>
          <a:bodyPr/>
          <a:lstStyle/>
          <a:p>
            <a:pPr marL="0" indent="0">
              <a:buNone/>
            </a:pPr>
            <a:r>
              <a:rPr lang="en-US" b="1" dirty="0" smtClean="0"/>
              <a:t>Reference</a:t>
            </a:r>
          </a:p>
          <a:p>
            <a:r>
              <a:rPr lang="en-US" dirty="0" smtClean="0"/>
              <a:t>Got Questions.org-Idleness</a:t>
            </a:r>
          </a:p>
          <a:p>
            <a:r>
              <a:rPr lang="en-US" dirty="0" smtClean="0"/>
              <a:t>David E. Pratte-Following Christ-1999</a:t>
            </a:r>
          </a:p>
          <a:p>
            <a:endParaRPr lang="en-US" dirty="0"/>
          </a:p>
        </p:txBody>
      </p:sp>
    </p:spTree>
    <p:extLst>
      <p:ext uri="{BB962C8B-B14F-4D97-AF65-F5344CB8AC3E}">
        <p14:creationId xmlns:p14="http://schemas.microsoft.com/office/powerpoint/2010/main" val="154081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2633" y="609600"/>
            <a:ext cx="6798734" cy="1303867"/>
          </a:xfrm>
        </p:spPr>
        <p:txBody>
          <a:bodyPr/>
          <a:lstStyle/>
          <a:p>
            <a:r>
              <a:rPr lang="en-US" dirty="0"/>
              <a:t>Temptations</a:t>
            </a:r>
          </a:p>
        </p:txBody>
      </p:sp>
      <p:sp>
        <p:nvSpPr>
          <p:cNvPr id="3" name="Content Placeholder 2"/>
          <p:cNvSpPr>
            <a:spLocks noGrp="1"/>
          </p:cNvSpPr>
          <p:nvPr>
            <p:ph idx="1"/>
          </p:nvPr>
        </p:nvSpPr>
        <p:spPr>
          <a:xfrm>
            <a:off x="533400" y="1600200"/>
            <a:ext cx="8077200" cy="4876800"/>
          </a:xfrm>
        </p:spPr>
        <p:txBody>
          <a:bodyPr>
            <a:normAutofit/>
          </a:bodyPr>
          <a:lstStyle/>
          <a:p>
            <a:pPr marL="0" indent="0">
              <a:buNone/>
            </a:pPr>
            <a:r>
              <a:rPr lang="en-US" b="1" dirty="0" smtClean="0"/>
              <a:t>Stay away from environments and situations that caused you to fall into sin in the past. </a:t>
            </a:r>
          </a:p>
          <a:p>
            <a:r>
              <a:rPr lang="en-US" dirty="0" smtClean="0"/>
              <a:t>When your strong enough then strengthen your sister &amp; brothers.</a:t>
            </a:r>
          </a:p>
          <a:p>
            <a:r>
              <a:rPr lang="en-US" dirty="0" smtClean="0"/>
              <a:t>And he spake a parable unto </a:t>
            </a:r>
            <a:r>
              <a:rPr lang="en-US" b="1" dirty="0" smtClean="0"/>
              <a:t>the</a:t>
            </a:r>
            <a:r>
              <a:rPr lang="en-US" dirty="0" smtClean="0"/>
              <a:t>m, Can </a:t>
            </a:r>
            <a:r>
              <a:rPr lang="en-US" b="1" dirty="0" smtClean="0"/>
              <a:t>the</a:t>
            </a:r>
            <a:r>
              <a:rPr lang="en-US" dirty="0" smtClean="0"/>
              <a:t> </a:t>
            </a:r>
            <a:r>
              <a:rPr lang="en-US" b="1" dirty="0" smtClean="0"/>
              <a:t>blind</a:t>
            </a:r>
            <a:r>
              <a:rPr lang="en-US" dirty="0" smtClean="0"/>
              <a:t> </a:t>
            </a:r>
            <a:r>
              <a:rPr lang="en-US" b="1" dirty="0" smtClean="0"/>
              <a:t>lead</a:t>
            </a:r>
            <a:r>
              <a:rPr lang="en-US" dirty="0" smtClean="0"/>
              <a:t> </a:t>
            </a:r>
            <a:r>
              <a:rPr lang="en-US" b="1" dirty="0" smtClean="0"/>
              <a:t>the</a:t>
            </a:r>
            <a:r>
              <a:rPr lang="en-US" dirty="0" smtClean="0"/>
              <a:t> </a:t>
            </a:r>
            <a:r>
              <a:rPr lang="en-US" b="1" dirty="0" smtClean="0"/>
              <a:t>blind</a:t>
            </a:r>
            <a:r>
              <a:rPr lang="en-US" dirty="0" smtClean="0"/>
              <a:t>? shall </a:t>
            </a:r>
            <a:r>
              <a:rPr lang="en-US" b="1" dirty="0" smtClean="0"/>
              <a:t>the</a:t>
            </a:r>
            <a:r>
              <a:rPr lang="en-US" dirty="0" smtClean="0"/>
              <a:t>y not both fall into </a:t>
            </a:r>
            <a:r>
              <a:rPr lang="en-US" b="1" dirty="0" smtClean="0"/>
              <a:t>the</a:t>
            </a:r>
            <a:r>
              <a:rPr lang="en-US" dirty="0" smtClean="0"/>
              <a:t> ditch. Luke 6:39; Eph. 5:8-16</a:t>
            </a:r>
          </a:p>
          <a:p>
            <a:r>
              <a:rPr lang="en-US" dirty="0" smtClean="0"/>
              <a:t>Gal. 6:1 (NLT)-Dear brothers and sisters, if another believer is overcome by some sin, you who are godly should gently and humbly help that person back onto the right path. And be careful not to fall into the same temptation yourself. </a:t>
            </a:r>
            <a:endParaRPr lang="en-US" dirty="0"/>
          </a:p>
        </p:txBody>
      </p:sp>
    </p:spTree>
    <p:extLst>
      <p:ext uri="{BB962C8B-B14F-4D97-AF65-F5344CB8AC3E}">
        <p14:creationId xmlns:p14="http://schemas.microsoft.com/office/powerpoint/2010/main" val="24916501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6866" y="609601"/>
            <a:ext cx="6798734" cy="762000"/>
          </a:xfrm>
        </p:spPr>
        <p:txBody>
          <a:bodyPr>
            <a:normAutofit/>
          </a:bodyPr>
          <a:lstStyle/>
          <a:p>
            <a:r>
              <a:rPr lang="en-US" dirty="0"/>
              <a:t>Temptations</a:t>
            </a:r>
          </a:p>
        </p:txBody>
      </p:sp>
      <p:sp>
        <p:nvSpPr>
          <p:cNvPr id="3" name="Content Placeholder 2"/>
          <p:cNvSpPr>
            <a:spLocks noGrp="1"/>
          </p:cNvSpPr>
          <p:nvPr>
            <p:ph idx="1"/>
          </p:nvPr>
        </p:nvSpPr>
        <p:spPr>
          <a:xfrm>
            <a:off x="457200" y="1600200"/>
            <a:ext cx="8229600" cy="4724400"/>
          </a:xfrm>
        </p:spPr>
        <p:txBody>
          <a:bodyPr>
            <a:normAutofit/>
          </a:bodyPr>
          <a:lstStyle/>
          <a:p>
            <a:r>
              <a:rPr lang="en-US" b="1" dirty="0" smtClean="0"/>
              <a:t>Remember during hard times the enemy is more likely to attack you.</a:t>
            </a:r>
          </a:p>
          <a:p>
            <a:r>
              <a:rPr lang="en-US" sz="3000" dirty="0" smtClean="0"/>
              <a:t>Satan can </a:t>
            </a:r>
            <a:r>
              <a:rPr lang="en-US" sz="3000" dirty="0"/>
              <a:t>attack when you're: 1. at your lowest; 2. Weak; 3. during a crisis. 4. in the old stuff-He's familiar with your old business  5. When you don't feel well physically or emotionally  </a:t>
            </a:r>
            <a:r>
              <a:rPr lang="en-US" sz="3000" dirty="0" smtClean="0"/>
              <a:t>6. </a:t>
            </a:r>
            <a:r>
              <a:rPr lang="en-US" sz="3000" dirty="0"/>
              <a:t>When you're alone or not with individuals from the Body of Christ  </a:t>
            </a:r>
            <a:r>
              <a:rPr lang="en-US" sz="3000" dirty="0" smtClean="0"/>
              <a:t>7. </a:t>
            </a:r>
            <a:r>
              <a:rPr lang="en-US" sz="3000" dirty="0"/>
              <a:t>When you're out of your routine (prayer, church, fellowship </a:t>
            </a:r>
            <a:r>
              <a:rPr lang="en-US" sz="3000" dirty="0" err="1"/>
              <a:t>etc</a:t>
            </a:r>
            <a:r>
              <a:rPr lang="en-US" sz="3000" dirty="0"/>
              <a:t>)</a:t>
            </a:r>
          </a:p>
          <a:p>
            <a:endParaRPr lang="en-US" sz="3200" dirty="0"/>
          </a:p>
        </p:txBody>
      </p:sp>
    </p:spTree>
    <p:extLst>
      <p:ext uri="{BB962C8B-B14F-4D97-AF65-F5344CB8AC3E}">
        <p14:creationId xmlns:p14="http://schemas.microsoft.com/office/powerpoint/2010/main" val="21037265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6866" y="609601"/>
            <a:ext cx="6798734" cy="761999"/>
          </a:xfrm>
        </p:spPr>
        <p:txBody>
          <a:bodyPr/>
          <a:lstStyle/>
          <a:p>
            <a:r>
              <a:rPr lang="en-US" dirty="0"/>
              <a:t>Temptations</a:t>
            </a:r>
          </a:p>
        </p:txBody>
      </p:sp>
      <p:sp>
        <p:nvSpPr>
          <p:cNvPr id="3" name="Content Placeholder 2"/>
          <p:cNvSpPr>
            <a:spLocks noGrp="1"/>
          </p:cNvSpPr>
          <p:nvPr>
            <p:ph idx="1"/>
          </p:nvPr>
        </p:nvSpPr>
        <p:spPr>
          <a:xfrm>
            <a:off x="761999" y="1752600"/>
            <a:ext cx="7929033" cy="4572000"/>
          </a:xfrm>
        </p:spPr>
        <p:txBody>
          <a:bodyPr>
            <a:noAutofit/>
          </a:bodyPr>
          <a:lstStyle/>
          <a:p>
            <a:pPr marL="0" indent="0">
              <a:buNone/>
            </a:pPr>
            <a:r>
              <a:rPr lang="en-US" sz="2400" b="1" dirty="0"/>
              <a:t>I </a:t>
            </a:r>
            <a:r>
              <a:rPr lang="en-US" sz="2400" b="1" dirty="0" err="1"/>
              <a:t>Corin</a:t>
            </a:r>
            <a:r>
              <a:rPr lang="en-US" sz="2400" b="1" dirty="0"/>
              <a:t>. 10: 1-13 (MSG)  </a:t>
            </a:r>
            <a:endParaRPr lang="en-US" b="1" dirty="0" smtClean="0"/>
          </a:p>
          <a:p>
            <a:endParaRPr lang="en-US" sz="2400" b="1" baseline="30000" dirty="0"/>
          </a:p>
          <a:p>
            <a:r>
              <a:rPr lang="en-US" sz="2400" baseline="30000" dirty="0" smtClean="0"/>
              <a:t>1-5 </a:t>
            </a:r>
            <a:r>
              <a:rPr lang="en-US" sz="2200" dirty="0"/>
              <a:t>Remember our history, friends, and be warned. All our ancestors were led by the providential Cloud and taken miraculously through the Sea. They went through the waters, in </a:t>
            </a:r>
            <a:r>
              <a:rPr lang="en-US" sz="2200" dirty="0" smtClean="0"/>
              <a:t> a </a:t>
            </a:r>
            <a:r>
              <a:rPr lang="en-US" sz="2200" dirty="0"/>
              <a:t>baptism like ours, as Moses </a:t>
            </a:r>
            <a:r>
              <a:rPr lang="en-US" sz="2200" dirty="0"/>
              <a:t> </a:t>
            </a:r>
            <a:r>
              <a:rPr lang="en-US" sz="2200" dirty="0" smtClean="0"/>
              <a:t> </a:t>
            </a:r>
            <a:r>
              <a:rPr lang="en-US" sz="2200" dirty="0" smtClean="0"/>
              <a:t>led </a:t>
            </a:r>
            <a:r>
              <a:rPr lang="en-US" sz="2200" dirty="0"/>
              <a:t>them from enslaving death to salvation life. They all ate and drank identical food and drink, meals provided daily by God. They drank from the Rock, God’s fountain for them that stayed with them wherever they were. And the Rock was Christ. But just experiencing God’s wonder and grace didn’t seem to mean much—most of them were defeated by temptation during the hard times in the desert, and God was not pleased.</a:t>
            </a:r>
          </a:p>
          <a:p>
            <a:endParaRPr lang="en-US" sz="2400" dirty="0"/>
          </a:p>
        </p:txBody>
      </p:sp>
    </p:spTree>
    <p:extLst>
      <p:ext uri="{BB962C8B-B14F-4D97-AF65-F5344CB8AC3E}">
        <p14:creationId xmlns:p14="http://schemas.microsoft.com/office/powerpoint/2010/main" val="7237387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09600"/>
            <a:ext cx="7543800" cy="1084995"/>
          </a:xfrm>
        </p:spPr>
        <p:txBody>
          <a:bodyPr>
            <a:normAutofit/>
          </a:bodyPr>
          <a:lstStyle/>
          <a:p>
            <a:r>
              <a:rPr lang="en-US" dirty="0"/>
              <a:t>Temptations</a:t>
            </a:r>
          </a:p>
        </p:txBody>
      </p:sp>
      <p:sp>
        <p:nvSpPr>
          <p:cNvPr id="3" name="Content Placeholder 2"/>
          <p:cNvSpPr>
            <a:spLocks noGrp="1"/>
          </p:cNvSpPr>
          <p:nvPr>
            <p:ph idx="1"/>
          </p:nvPr>
        </p:nvSpPr>
        <p:spPr>
          <a:xfrm>
            <a:off x="762000" y="990600"/>
            <a:ext cx="7947660" cy="5562601"/>
          </a:xfrm>
        </p:spPr>
        <p:txBody>
          <a:bodyPr>
            <a:normAutofit/>
          </a:bodyPr>
          <a:lstStyle/>
          <a:p>
            <a:pPr marL="0" indent="0">
              <a:buNone/>
            </a:pPr>
            <a:endParaRPr lang="en-US" sz="5600" b="1" baseline="30000" dirty="0" smtClean="0"/>
          </a:p>
          <a:p>
            <a:pPr marL="0" indent="0">
              <a:buNone/>
            </a:pPr>
            <a:r>
              <a:rPr lang="en-US" sz="5600" b="1" baseline="30000" dirty="0" smtClean="0"/>
              <a:t>Watch </a:t>
            </a:r>
            <a:r>
              <a:rPr lang="en-US" sz="5600" b="1" baseline="30000" dirty="0" smtClean="0"/>
              <a:t>As Well As </a:t>
            </a:r>
            <a:r>
              <a:rPr lang="en-US" sz="5600" b="1" baseline="30000" dirty="0" smtClean="0"/>
              <a:t>Pray</a:t>
            </a:r>
          </a:p>
          <a:p>
            <a:pPr marL="0" indent="0">
              <a:buNone/>
            </a:pPr>
            <a:r>
              <a:rPr lang="en-US" baseline="30000" dirty="0" smtClean="0"/>
              <a:t>6-10 </a:t>
            </a:r>
            <a:r>
              <a:rPr lang="en-US" dirty="0" smtClean="0"/>
              <a:t>The same thing could happen to us. We must be on guard so that we never get caught up in wanting our own way as they did. And we must not turn our religion into a circus as they did—“First the people partied, then they threw a dance.” We must not be sexually promiscuous—they paid for that, remember, with 23,000 deaths in one day! We must never try to get Christ to serve us instead of us serving him; they tried it, and God launched an epidemic of poisonous snakes. We must be careful not to stir up discontent; discontent destroyed them.</a:t>
            </a:r>
          </a:p>
          <a:p>
            <a:endParaRPr lang="en-US" dirty="0"/>
          </a:p>
        </p:txBody>
      </p:sp>
    </p:spTree>
    <p:extLst>
      <p:ext uri="{BB962C8B-B14F-4D97-AF65-F5344CB8AC3E}">
        <p14:creationId xmlns:p14="http://schemas.microsoft.com/office/powerpoint/2010/main" val="2052109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2633" y="533401"/>
            <a:ext cx="6798734" cy="914400"/>
          </a:xfrm>
        </p:spPr>
        <p:txBody>
          <a:bodyPr/>
          <a:lstStyle/>
          <a:p>
            <a:r>
              <a:rPr lang="en-US" dirty="0"/>
              <a:t>Temptations</a:t>
            </a:r>
          </a:p>
        </p:txBody>
      </p:sp>
      <p:sp>
        <p:nvSpPr>
          <p:cNvPr id="3" name="Content Placeholder 2"/>
          <p:cNvSpPr>
            <a:spLocks noGrp="1"/>
          </p:cNvSpPr>
          <p:nvPr>
            <p:ph idx="1"/>
          </p:nvPr>
        </p:nvSpPr>
        <p:spPr>
          <a:xfrm>
            <a:off x="685800" y="1447801"/>
            <a:ext cx="7848600" cy="4724400"/>
          </a:xfrm>
        </p:spPr>
        <p:txBody>
          <a:bodyPr>
            <a:normAutofit/>
          </a:bodyPr>
          <a:lstStyle/>
          <a:p>
            <a:pPr marL="0" indent="0">
              <a:buNone/>
            </a:pPr>
            <a:r>
              <a:rPr lang="en-US" b="1" dirty="0"/>
              <a:t>Don’t ever say what you won’t do.</a:t>
            </a:r>
            <a:r>
              <a:rPr lang="en-US" b="1" baseline="30000" dirty="0"/>
              <a:t> </a:t>
            </a:r>
            <a:r>
              <a:rPr lang="en-US" b="1" dirty="0"/>
              <a:t>Wherefore let him that thinks he stands take heed lest he </a:t>
            </a:r>
            <a:r>
              <a:rPr lang="en-US" b="1" dirty="0" smtClean="0"/>
              <a:t>fall.</a:t>
            </a:r>
          </a:p>
          <a:p>
            <a:r>
              <a:rPr lang="en-US" baseline="30000" dirty="0" smtClean="0"/>
              <a:t> </a:t>
            </a:r>
            <a:r>
              <a:rPr lang="en-US" dirty="0" smtClean="0"/>
              <a:t>All these things (shared in the word) happened to them as examples—as object lessons to us—to warn us against doing the same things; they were written down so that we could read about them and learn from them in these last days as the world nears its end.</a:t>
            </a:r>
          </a:p>
          <a:p>
            <a:r>
              <a:rPr lang="en-US" baseline="30000" dirty="0" smtClean="0"/>
              <a:t> </a:t>
            </a:r>
            <a:r>
              <a:rPr lang="en-US" dirty="0" smtClean="0"/>
              <a:t>So be careful. If you are thinking, “Oh, I would never behave like that”—let this be a warning to you. For you too may fall into sin. ( I Corin. </a:t>
            </a:r>
            <a:r>
              <a:rPr lang="en-US" smtClean="0"/>
              <a:t>10:12 </a:t>
            </a:r>
            <a:r>
              <a:rPr lang="en-US" dirty="0" smtClean="0"/>
              <a:t>TLB).</a:t>
            </a:r>
          </a:p>
          <a:p>
            <a:endParaRPr lang="en-US" dirty="0"/>
          </a:p>
        </p:txBody>
      </p:sp>
    </p:spTree>
    <p:extLst>
      <p:ext uri="{BB962C8B-B14F-4D97-AF65-F5344CB8AC3E}">
        <p14:creationId xmlns:p14="http://schemas.microsoft.com/office/powerpoint/2010/main" val="12217864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Temptations</a:t>
            </a:r>
          </a:p>
        </p:txBody>
      </p:sp>
      <p:sp>
        <p:nvSpPr>
          <p:cNvPr id="3" name="Content Placeholder 2"/>
          <p:cNvSpPr>
            <a:spLocks noGrp="1"/>
          </p:cNvSpPr>
          <p:nvPr>
            <p:ph idx="1"/>
          </p:nvPr>
        </p:nvSpPr>
        <p:spPr>
          <a:xfrm>
            <a:off x="1176865" y="2362200"/>
            <a:ext cx="6798736" cy="3444997"/>
          </a:xfrm>
        </p:spPr>
        <p:txBody>
          <a:bodyPr>
            <a:normAutofit lnSpcReduction="10000"/>
          </a:bodyPr>
          <a:lstStyle/>
          <a:p>
            <a:r>
              <a:rPr lang="en-US" baseline="30000" dirty="0" smtClean="0"/>
              <a:t>11-12 </a:t>
            </a:r>
            <a:r>
              <a:rPr lang="en-US" dirty="0" smtClean="0"/>
              <a:t>These are all warning markers—</a:t>
            </a:r>
            <a:r>
              <a:rPr lang="en-US" cap="small" dirty="0" smtClean="0">
                <a:effectLst/>
              </a:rPr>
              <a:t>danger</a:t>
            </a:r>
            <a:r>
              <a:rPr lang="en-US" dirty="0" smtClean="0"/>
              <a:t>!—in our history books, written down so that we don’t repeat their mistakes. Our positions in the story are parallel—they at the beginning, we at the end—and we are just as capable of messing it up as they were. Don’t be so naive and self-confident. You’re not exempt. You could fall flat on your face as easily as anyone else. Forget about self-confidence; it’s useless. Cultivate God-confidence.</a:t>
            </a:r>
          </a:p>
          <a:p>
            <a:endParaRPr lang="en-US" dirty="0"/>
          </a:p>
        </p:txBody>
      </p:sp>
    </p:spTree>
    <p:extLst>
      <p:ext uri="{BB962C8B-B14F-4D97-AF65-F5344CB8AC3E}">
        <p14:creationId xmlns:p14="http://schemas.microsoft.com/office/powerpoint/2010/main" val="33441804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Temptations</a:t>
            </a:r>
          </a:p>
        </p:txBody>
      </p:sp>
      <p:sp>
        <p:nvSpPr>
          <p:cNvPr id="3" name="Content Placeholder 2"/>
          <p:cNvSpPr>
            <a:spLocks noGrp="1"/>
          </p:cNvSpPr>
          <p:nvPr>
            <p:ph idx="1"/>
          </p:nvPr>
        </p:nvSpPr>
        <p:spPr>
          <a:xfrm>
            <a:off x="1203370" y="2362200"/>
            <a:ext cx="6798736" cy="3444997"/>
          </a:xfrm>
        </p:spPr>
        <p:txBody>
          <a:bodyPr/>
          <a:lstStyle/>
          <a:p>
            <a:pPr marL="0" indent="0">
              <a:buNone/>
            </a:pPr>
            <a:r>
              <a:rPr lang="en-US" sz="2800" b="1" dirty="0" smtClean="0"/>
              <a:t>God Won’t Put More On You Than You Can Bear.</a:t>
            </a:r>
          </a:p>
          <a:p>
            <a:r>
              <a:rPr lang="en-US" dirty="0" smtClean="0"/>
              <a:t>No test or temptation that comes your way is beyond the course of what others have had to face. All you need to remember is that God will never let you down; he’ll never let you be pushed past your limit; he’ll always be there to help you come through it.</a:t>
            </a:r>
          </a:p>
          <a:p>
            <a:endParaRPr lang="en-US" dirty="0"/>
          </a:p>
        </p:txBody>
      </p:sp>
    </p:spTree>
    <p:extLst>
      <p:ext uri="{BB962C8B-B14F-4D97-AF65-F5344CB8AC3E}">
        <p14:creationId xmlns:p14="http://schemas.microsoft.com/office/powerpoint/2010/main" val="73085011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ganic">
  <a:themeElements>
    <a:clrScheme name="Organic">
      <a:dk1>
        <a:sysClr val="windowText" lastClr="000000"/>
      </a:dk1>
      <a:lt1>
        <a:sysClr val="window" lastClr="FFFFFF"/>
      </a:lt1>
      <a:dk2>
        <a:srgbClr val="212121"/>
      </a:dk2>
      <a:lt2>
        <a:srgbClr val="DADADA"/>
      </a:lt2>
      <a:accent1>
        <a:srgbClr val="83992A"/>
      </a:accent1>
      <a:accent2>
        <a:srgbClr val="3C9770"/>
      </a:accent2>
      <a:accent3>
        <a:srgbClr val="44709D"/>
      </a:accent3>
      <a:accent4>
        <a:srgbClr val="A23C33"/>
      </a:accent4>
      <a:accent5>
        <a:srgbClr val="D97828"/>
      </a:accent5>
      <a:accent6>
        <a:srgbClr val="DEB340"/>
      </a:accent6>
      <a:hlink>
        <a:srgbClr val="A8BF4D"/>
      </a:hlink>
      <a:folHlink>
        <a:srgbClr val="B4CA80"/>
      </a:folHlink>
    </a:clrScheme>
    <a:fontScheme name="Organic">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panose="02020404030301010803"/>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ganic">
      <a:fillStyleLst>
        <a:solidFill>
          <a:schemeClr val="phClr"/>
        </a:solidFill>
        <a:gradFill rotWithShape="1">
          <a:gsLst>
            <a:gs pos="0">
              <a:schemeClr val="phClr">
                <a:tint val="60000"/>
                <a:lumMod val="110000"/>
              </a:schemeClr>
            </a:gs>
            <a:gs pos="100000">
              <a:schemeClr val="phClr">
                <a:tint val="82000"/>
              </a:schemeClr>
            </a:gs>
          </a:gsLst>
          <a:lin ang="5400000" scaled="0"/>
        </a:gradFill>
        <a:blipFill rotWithShape="1">
          <a:blip xmlns:r="http://schemas.openxmlformats.org/officeDocument/2006/relationships" r:embed="rId1">
            <a:duotone>
              <a:schemeClr val="phClr">
                <a:shade val="74000"/>
                <a:satMod val="130000"/>
                <a:lumMod val="90000"/>
              </a:schemeClr>
              <a:schemeClr val="phClr">
                <a:tint val="94000"/>
                <a:satMod val="120000"/>
                <a:lumMod val="104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38100" dist="254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98000"/>
              </a:schemeClr>
            </a:gs>
          </a:gsLst>
          <a:lin ang="5400000" scaled="0"/>
        </a:gradFill>
        <a:blipFill>
          <a:blip xmlns:r="http://schemas.openxmlformats.org/officeDocument/2006/relationships" r:embed="rId2"/>
          <a:stretch/>
        </a:blipFill>
      </a:bgFillStyleLst>
    </a:fmtScheme>
  </a:themeElements>
  <a:objectDefaults/>
  <a:extraClrSchemeLst/>
  <a:extLst>
    <a:ext uri="{05A4C25C-085E-4340-85A3-A5531E510DB2}">
      <thm15:themeFamily xmlns:thm15="http://schemas.microsoft.com/office/thememl/2012/main" name="Organic" id="{28CDC826-8792-45C0-861B-85EB3ADEDA33}" vid="{7DAC20F1-423D-49E2-BD0B-50532748BAD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Organic</Template>
  <TotalTime>223</TotalTime>
  <Words>1769</Words>
  <Application>Microsoft Office PowerPoint</Application>
  <PresentationFormat>On-screen Show (4:3)</PresentationFormat>
  <Paragraphs>91</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Garamond</vt:lpstr>
      <vt:lpstr>Organic</vt:lpstr>
      <vt:lpstr>Dealing With Temptations</vt:lpstr>
      <vt:lpstr>Temptations</vt:lpstr>
      <vt:lpstr>Temptations</vt:lpstr>
      <vt:lpstr>Temptations</vt:lpstr>
      <vt:lpstr>Temptations</vt:lpstr>
      <vt:lpstr>Temptations</vt:lpstr>
      <vt:lpstr>Temptations</vt:lpstr>
      <vt:lpstr>Temptations</vt:lpstr>
      <vt:lpstr>Temptations</vt:lpstr>
      <vt:lpstr>Temptations</vt:lpstr>
      <vt:lpstr>Temptations</vt:lpstr>
      <vt:lpstr>Temptations</vt:lpstr>
      <vt:lpstr>Temptations</vt:lpstr>
      <vt:lpstr>Temptations</vt:lpstr>
      <vt:lpstr>Temptations</vt:lpstr>
      <vt:lpstr>Temptations</vt:lpstr>
      <vt:lpstr>Temptations</vt:lpstr>
      <vt:lpstr>Temptations</vt:lpstr>
      <vt:lpstr>Temptations</vt:lpstr>
      <vt:lpstr>PowerPoint Presentation</vt:lpstr>
      <vt:lpstr>Temptations</vt:lpstr>
    </vt:vector>
  </TitlesOfParts>
  <Company>Veteran Affairs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Dealing With Temptations</dc:title>
  <dc:creator>vhanflstubbp</dc:creator>
  <cp:lastModifiedBy>AFCC</cp:lastModifiedBy>
  <cp:revision>23</cp:revision>
  <cp:lastPrinted>2015-01-30T23:18:06Z</cp:lastPrinted>
  <dcterms:created xsi:type="dcterms:W3CDTF">2015-01-27T20:47:07Z</dcterms:created>
  <dcterms:modified xsi:type="dcterms:W3CDTF">2015-02-05T00:41:29Z</dcterms:modified>
</cp:coreProperties>
</file>