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handoutMasterIdLst>
    <p:handoutMasterId r:id="rId22"/>
  </p:handoutMasterIdLst>
  <p:sldIdLst>
    <p:sldId id="256" r:id="rId2"/>
    <p:sldId id="298" r:id="rId3"/>
    <p:sldId id="297" r:id="rId4"/>
    <p:sldId id="313" r:id="rId5"/>
    <p:sldId id="300" r:id="rId6"/>
    <p:sldId id="260" r:id="rId7"/>
    <p:sldId id="312" r:id="rId8"/>
    <p:sldId id="308" r:id="rId9"/>
    <p:sldId id="305" r:id="rId10"/>
    <p:sldId id="292" r:id="rId11"/>
    <p:sldId id="315" r:id="rId12"/>
    <p:sldId id="314" r:id="rId13"/>
    <p:sldId id="303" r:id="rId14"/>
    <p:sldId id="316" r:id="rId15"/>
    <p:sldId id="262" r:id="rId16"/>
    <p:sldId id="291" r:id="rId17"/>
    <p:sldId id="293" r:id="rId18"/>
    <p:sldId id="301" r:id="rId19"/>
    <p:sldId id="272" r:id="rId20"/>
    <p:sldId id="273" r:id="rId21"/>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6" autoAdjust="0"/>
    <p:restoredTop sz="94660"/>
  </p:normalViewPr>
  <p:slideViewPr>
    <p:cSldViewPr>
      <p:cViewPr varScale="1">
        <p:scale>
          <a:sx n="65" d="100"/>
          <a:sy n="65" d="100"/>
        </p:scale>
        <p:origin x="1446" y="6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A3BD0A16-3554-400B-9CB6-F09B5F28834B}" type="datetimeFigureOut">
              <a:rPr lang="en-US" smtClean="0"/>
              <a:t>5/22/2019</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B417C06-472D-4B6C-A25D-BABC84992E27}" type="slidenum">
              <a:rPr lang="en-US" smtClean="0"/>
              <a:t>‹#›</a:t>
            </a:fld>
            <a:endParaRPr lang="en-US" dirty="0"/>
          </a:p>
        </p:txBody>
      </p:sp>
    </p:spTree>
    <p:extLst>
      <p:ext uri="{BB962C8B-B14F-4D97-AF65-F5344CB8AC3E}">
        <p14:creationId xmlns:p14="http://schemas.microsoft.com/office/powerpoint/2010/main" val="22032016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799AC1-EA68-4E7F-B1BF-586A7CA1A21E}"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B4DAE3-730B-45D8-9BA1-E310F814AA56}" type="slidenum">
              <a:rPr lang="en-US" smtClean="0"/>
              <a:t>‹#›</a:t>
            </a:fld>
            <a:endParaRPr lang="en-US" dirty="0"/>
          </a:p>
        </p:txBody>
      </p:sp>
    </p:spTree>
    <p:extLst>
      <p:ext uri="{BB962C8B-B14F-4D97-AF65-F5344CB8AC3E}">
        <p14:creationId xmlns:p14="http://schemas.microsoft.com/office/powerpoint/2010/main" val="1759555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799AC1-EA68-4E7F-B1BF-586A7CA1A21E}"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B4DAE3-730B-45D8-9BA1-E310F814AA56}" type="slidenum">
              <a:rPr lang="en-US" smtClean="0"/>
              <a:t>‹#›</a:t>
            </a:fld>
            <a:endParaRPr lang="en-US" dirty="0"/>
          </a:p>
        </p:txBody>
      </p:sp>
    </p:spTree>
    <p:extLst>
      <p:ext uri="{BB962C8B-B14F-4D97-AF65-F5344CB8AC3E}">
        <p14:creationId xmlns:p14="http://schemas.microsoft.com/office/powerpoint/2010/main" val="2409272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799AC1-EA68-4E7F-B1BF-586A7CA1A21E}"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B4DAE3-730B-45D8-9BA1-E310F814AA56}" type="slidenum">
              <a:rPr lang="en-US" smtClean="0"/>
              <a:t>‹#›</a:t>
            </a:fld>
            <a:endParaRPr lang="en-US" dirty="0"/>
          </a:p>
        </p:txBody>
      </p:sp>
    </p:spTree>
    <p:extLst>
      <p:ext uri="{BB962C8B-B14F-4D97-AF65-F5344CB8AC3E}">
        <p14:creationId xmlns:p14="http://schemas.microsoft.com/office/powerpoint/2010/main" val="901212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799AC1-EA68-4E7F-B1BF-586A7CA1A21E}"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B4DAE3-730B-45D8-9BA1-E310F814AA56}" type="slidenum">
              <a:rPr lang="en-US" smtClean="0"/>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1088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799AC1-EA68-4E7F-B1BF-586A7CA1A21E}"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B4DAE3-730B-45D8-9BA1-E310F814AA56}" type="slidenum">
              <a:rPr lang="en-US" smtClean="0"/>
              <a:t>‹#›</a:t>
            </a:fld>
            <a:endParaRPr lang="en-US" dirty="0"/>
          </a:p>
        </p:txBody>
      </p:sp>
    </p:spTree>
    <p:extLst>
      <p:ext uri="{BB962C8B-B14F-4D97-AF65-F5344CB8AC3E}">
        <p14:creationId xmlns:p14="http://schemas.microsoft.com/office/powerpoint/2010/main" val="1670945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F799AC1-EA68-4E7F-B1BF-586A7CA1A21E}" type="datetimeFigureOut">
              <a:rPr lang="en-US" smtClean="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B4DAE3-730B-45D8-9BA1-E310F814AA56}" type="slidenum">
              <a:rPr lang="en-US" smtClean="0"/>
              <a:t>‹#›</a:t>
            </a:fld>
            <a:endParaRPr lang="en-US" dirty="0"/>
          </a:p>
        </p:txBody>
      </p:sp>
    </p:spTree>
    <p:extLst>
      <p:ext uri="{BB962C8B-B14F-4D97-AF65-F5344CB8AC3E}">
        <p14:creationId xmlns:p14="http://schemas.microsoft.com/office/powerpoint/2010/main" val="3827728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F799AC1-EA68-4E7F-B1BF-586A7CA1A21E}" type="datetimeFigureOut">
              <a:rPr lang="en-US" smtClean="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B4DAE3-730B-45D8-9BA1-E310F814AA56}" type="slidenum">
              <a:rPr lang="en-US" smtClean="0"/>
              <a:t>‹#›</a:t>
            </a:fld>
            <a:endParaRPr lang="en-US" dirty="0"/>
          </a:p>
        </p:txBody>
      </p:sp>
    </p:spTree>
    <p:extLst>
      <p:ext uri="{BB962C8B-B14F-4D97-AF65-F5344CB8AC3E}">
        <p14:creationId xmlns:p14="http://schemas.microsoft.com/office/powerpoint/2010/main" val="826863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799AC1-EA68-4E7F-B1BF-586A7CA1A21E}"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B4DAE3-730B-45D8-9BA1-E310F814AA56}" type="slidenum">
              <a:rPr lang="en-US" smtClean="0"/>
              <a:t>‹#›</a:t>
            </a:fld>
            <a:endParaRPr lang="en-US" dirty="0"/>
          </a:p>
        </p:txBody>
      </p:sp>
    </p:spTree>
    <p:extLst>
      <p:ext uri="{BB962C8B-B14F-4D97-AF65-F5344CB8AC3E}">
        <p14:creationId xmlns:p14="http://schemas.microsoft.com/office/powerpoint/2010/main" val="2626479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799AC1-EA68-4E7F-B1BF-586A7CA1A21E}"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B4DAE3-730B-45D8-9BA1-E310F814AA56}" type="slidenum">
              <a:rPr lang="en-US" smtClean="0"/>
              <a:t>‹#›</a:t>
            </a:fld>
            <a:endParaRPr lang="en-US" dirty="0"/>
          </a:p>
        </p:txBody>
      </p:sp>
    </p:spTree>
    <p:extLst>
      <p:ext uri="{BB962C8B-B14F-4D97-AF65-F5344CB8AC3E}">
        <p14:creationId xmlns:p14="http://schemas.microsoft.com/office/powerpoint/2010/main" val="4033616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799AC1-EA68-4E7F-B1BF-586A7CA1A21E}"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B4DAE3-730B-45D8-9BA1-E310F814AA56}" type="slidenum">
              <a:rPr lang="en-US" smtClean="0"/>
              <a:t>‹#›</a:t>
            </a:fld>
            <a:endParaRPr lang="en-US" dirty="0"/>
          </a:p>
        </p:txBody>
      </p:sp>
    </p:spTree>
    <p:extLst>
      <p:ext uri="{BB962C8B-B14F-4D97-AF65-F5344CB8AC3E}">
        <p14:creationId xmlns:p14="http://schemas.microsoft.com/office/powerpoint/2010/main" val="2212840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799AC1-EA68-4E7F-B1BF-586A7CA1A21E}"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B4DAE3-730B-45D8-9BA1-E310F814AA56}" type="slidenum">
              <a:rPr lang="en-US" smtClean="0"/>
              <a:t>‹#›</a:t>
            </a:fld>
            <a:endParaRPr lang="en-US" dirty="0"/>
          </a:p>
        </p:txBody>
      </p:sp>
    </p:spTree>
    <p:extLst>
      <p:ext uri="{BB962C8B-B14F-4D97-AF65-F5344CB8AC3E}">
        <p14:creationId xmlns:p14="http://schemas.microsoft.com/office/powerpoint/2010/main" val="216557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F799AC1-EA68-4E7F-B1BF-586A7CA1A21E}" type="datetimeFigureOut">
              <a:rPr lang="en-US" smtClean="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B4DAE3-730B-45D8-9BA1-E310F814AA56}" type="slidenum">
              <a:rPr lang="en-US" smtClean="0"/>
              <a:t>‹#›</a:t>
            </a:fld>
            <a:endParaRPr lang="en-US" dirty="0"/>
          </a:p>
        </p:txBody>
      </p:sp>
    </p:spTree>
    <p:extLst>
      <p:ext uri="{BB962C8B-B14F-4D97-AF65-F5344CB8AC3E}">
        <p14:creationId xmlns:p14="http://schemas.microsoft.com/office/powerpoint/2010/main" val="3283415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799AC1-EA68-4E7F-B1BF-586A7CA1A21E}"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B4DAE3-730B-45D8-9BA1-E310F814AA56}" type="slidenum">
              <a:rPr lang="en-US" smtClean="0"/>
              <a:t>‹#›</a:t>
            </a:fld>
            <a:endParaRPr lang="en-US" dirty="0"/>
          </a:p>
        </p:txBody>
      </p:sp>
    </p:spTree>
    <p:extLst>
      <p:ext uri="{BB962C8B-B14F-4D97-AF65-F5344CB8AC3E}">
        <p14:creationId xmlns:p14="http://schemas.microsoft.com/office/powerpoint/2010/main" val="12049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799AC1-EA68-4E7F-B1BF-586A7CA1A21E}" type="datetimeFigureOut">
              <a:rPr lang="en-US" smtClean="0"/>
              <a:t>5/22/2019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B4DAE3-730B-45D8-9BA1-E310F814AA56}" type="slidenum">
              <a:rPr lang="en-US" smtClean="0"/>
              <a:t>‹#›</a:t>
            </a:fld>
            <a:endParaRPr lang="en-US" dirty="0"/>
          </a:p>
        </p:txBody>
      </p:sp>
    </p:spTree>
    <p:extLst>
      <p:ext uri="{BB962C8B-B14F-4D97-AF65-F5344CB8AC3E}">
        <p14:creationId xmlns:p14="http://schemas.microsoft.com/office/powerpoint/2010/main" val="2840918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799AC1-EA68-4E7F-B1BF-586A7CA1A21E}" type="datetimeFigureOut">
              <a:rPr lang="en-US" smtClean="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B4DAE3-730B-45D8-9BA1-E310F814AA56}" type="slidenum">
              <a:rPr lang="en-US" smtClean="0"/>
              <a:t>‹#›</a:t>
            </a:fld>
            <a:endParaRPr lang="en-US" dirty="0"/>
          </a:p>
        </p:txBody>
      </p:sp>
    </p:spTree>
    <p:extLst>
      <p:ext uri="{BB962C8B-B14F-4D97-AF65-F5344CB8AC3E}">
        <p14:creationId xmlns:p14="http://schemas.microsoft.com/office/powerpoint/2010/main" val="259281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F799AC1-EA68-4E7F-B1BF-586A7CA1A21E}" type="datetimeFigureOut">
              <a:rPr lang="en-US" smtClean="0"/>
              <a:t>5/22/2019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B4DAE3-730B-45D8-9BA1-E310F814AA56}" type="slidenum">
              <a:rPr lang="en-US" smtClean="0"/>
              <a:t>‹#›</a:t>
            </a:fld>
            <a:endParaRPr lang="en-US" dirty="0"/>
          </a:p>
        </p:txBody>
      </p:sp>
    </p:spTree>
    <p:extLst>
      <p:ext uri="{BB962C8B-B14F-4D97-AF65-F5344CB8AC3E}">
        <p14:creationId xmlns:p14="http://schemas.microsoft.com/office/powerpoint/2010/main" val="12043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799AC1-EA68-4E7F-B1BF-586A7CA1A21E}"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B4DAE3-730B-45D8-9BA1-E310F814AA56}" type="slidenum">
              <a:rPr lang="en-US" smtClean="0"/>
              <a:t>‹#›</a:t>
            </a:fld>
            <a:endParaRPr lang="en-US" dirty="0"/>
          </a:p>
        </p:txBody>
      </p:sp>
    </p:spTree>
    <p:extLst>
      <p:ext uri="{BB962C8B-B14F-4D97-AF65-F5344CB8AC3E}">
        <p14:creationId xmlns:p14="http://schemas.microsoft.com/office/powerpoint/2010/main" val="36107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799AC1-EA68-4E7F-B1BF-586A7CA1A21E}" type="datetimeFigureOut">
              <a:rPr lang="en-US" smtClean="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B4DAE3-730B-45D8-9BA1-E310F814AA56}" type="slidenum">
              <a:rPr lang="en-US" smtClean="0"/>
              <a:t>‹#›</a:t>
            </a:fld>
            <a:endParaRPr lang="en-US" dirty="0"/>
          </a:p>
        </p:txBody>
      </p:sp>
    </p:spTree>
    <p:extLst>
      <p:ext uri="{BB962C8B-B14F-4D97-AF65-F5344CB8AC3E}">
        <p14:creationId xmlns:p14="http://schemas.microsoft.com/office/powerpoint/2010/main" val="303628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DF799AC1-EA68-4E7F-B1BF-586A7CA1A21E}" type="datetimeFigureOut">
              <a:rPr lang="en-US" smtClean="0"/>
              <a:t>5/22/2019</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A2B4DAE3-730B-45D8-9BA1-E310F814AA56}" type="slidenum">
              <a:rPr lang="en-US" smtClean="0"/>
              <a:t>‹#›</a:t>
            </a:fld>
            <a:endParaRPr lang="en-US" dirty="0"/>
          </a:p>
        </p:txBody>
      </p:sp>
    </p:spTree>
    <p:extLst>
      <p:ext uri="{BB962C8B-B14F-4D97-AF65-F5344CB8AC3E}">
        <p14:creationId xmlns:p14="http://schemas.microsoft.com/office/powerpoint/2010/main" val="343446475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300787"/>
            <a:ext cx="6517482" cy="2204414"/>
          </a:xfrm>
        </p:spPr>
        <p:txBody>
          <a:bodyPr/>
          <a:lstStyle/>
          <a:p>
            <a:r>
              <a:rPr lang="en-US" dirty="0"/>
              <a:t>Thoughts &amp; Intents of the Heart pt. 2</a:t>
            </a:r>
          </a:p>
        </p:txBody>
      </p:sp>
      <p:sp>
        <p:nvSpPr>
          <p:cNvPr id="3" name="Subtitle 2"/>
          <p:cNvSpPr>
            <a:spLocks noGrp="1"/>
          </p:cNvSpPr>
          <p:nvPr>
            <p:ph type="subTitle" idx="1"/>
          </p:nvPr>
        </p:nvSpPr>
        <p:spPr>
          <a:xfrm>
            <a:off x="533400" y="3886201"/>
            <a:ext cx="8305800" cy="2362199"/>
          </a:xfrm>
        </p:spPr>
        <p:txBody>
          <a:bodyPr>
            <a:normAutofit/>
          </a:bodyPr>
          <a:lstStyle/>
          <a:p>
            <a:r>
              <a:rPr lang="en-US" b="1" dirty="0"/>
              <a:t> </a:t>
            </a:r>
            <a:r>
              <a:rPr lang="en-US" b="1" dirty="0">
                <a:solidFill>
                  <a:schemeClr val="tx1"/>
                </a:solidFill>
              </a:rPr>
              <a:t>For the word of God is living and powerful, and sharper than any two-edged sword, piercing even to the division of soul and spirit, and of joints and marrow, and is a discerner of the thoughts and intents of the heart. </a:t>
            </a:r>
          </a:p>
          <a:p>
            <a:r>
              <a:rPr lang="en-US" b="1" dirty="0">
                <a:solidFill>
                  <a:schemeClr val="tx1"/>
                </a:solidFill>
              </a:rPr>
              <a:t>Heb. 4:12 (NKJV)</a:t>
            </a:r>
          </a:p>
          <a:p>
            <a:endParaRPr lang="en-US" dirty="0"/>
          </a:p>
        </p:txBody>
      </p:sp>
    </p:spTree>
    <p:extLst>
      <p:ext uri="{BB962C8B-B14F-4D97-AF65-F5344CB8AC3E}">
        <p14:creationId xmlns:p14="http://schemas.microsoft.com/office/powerpoint/2010/main" val="1456905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530" y="42559"/>
            <a:ext cx="7773338" cy="981681"/>
          </a:xfrm>
        </p:spPr>
        <p:txBody>
          <a:bodyPr>
            <a:normAutofit fontScale="90000"/>
          </a:bodyPr>
          <a:lstStyle/>
          <a:p>
            <a:r>
              <a:rPr lang="en-US" dirty="0"/>
              <a:t>Thoughts &amp; Intents of the Heart pt. 2</a:t>
            </a:r>
          </a:p>
        </p:txBody>
      </p:sp>
      <p:sp>
        <p:nvSpPr>
          <p:cNvPr id="3" name="Content Placeholder 2"/>
          <p:cNvSpPr>
            <a:spLocks noGrp="1"/>
          </p:cNvSpPr>
          <p:nvPr>
            <p:ph idx="1"/>
          </p:nvPr>
        </p:nvSpPr>
        <p:spPr>
          <a:xfrm>
            <a:off x="533399" y="989827"/>
            <a:ext cx="8229599" cy="4572000"/>
          </a:xfrm>
        </p:spPr>
        <p:txBody>
          <a:bodyPr>
            <a:normAutofit fontScale="85000" lnSpcReduction="10000"/>
          </a:bodyPr>
          <a:lstStyle/>
          <a:p>
            <a:pPr marL="0" indent="0">
              <a:buNone/>
            </a:pPr>
            <a:r>
              <a:rPr lang="en-US" sz="3200" b="1" dirty="0"/>
              <a:t>Jonah &amp; Nineveh- </a:t>
            </a:r>
            <a:r>
              <a:rPr lang="en-US" sz="2100" dirty="0"/>
              <a:t>Jonah disliked and had no compassion for Nineveh Because it was the capital city of the one nation that continually made war and fought against the Jews. Though God knew Jonah’s heart/intent was not right, God still sent him to deliver the message to a people he didn’t like.</a:t>
            </a:r>
            <a:endParaRPr lang="en-US" sz="2100" b="1" dirty="0"/>
          </a:p>
          <a:p>
            <a:r>
              <a:rPr lang="en-US" sz="3200" dirty="0"/>
              <a:t>Jonah 1: 1-3 &amp; 8; Jonah 3:1-2</a:t>
            </a:r>
          </a:p>
          <a:p>
            <a:r>
              <a:rPr lang="en-US" sz="3200" dirty="0"/>
              <a:t>Jonah 3:4-10 (the people of Nineveh’s intent)</a:t>
            </a:r>
          </a:p>
          <a:p>
            <a:r>
              <a:rPr lang="en-US" sz="3200" dirty="0"/>
              <a:t>Jonah 4:1-11 (Jonah’s intent)</a:t>
            </a:r>
          </a:p>
          <a:p>
            <a:pPr marL="0" indent="0">
              <a:buNone/>
            </a:pPr>
            <a:r>
              <a:rPr lang="en-US" dirty="0"/>
              <a:t>The message is more important than the messenger. God is intentional. </a:t>
            </a:r>
            <a:r>
              <a:rPr lang="en-US" b="1" dirty="0"/>
              <a:t>And we know that all things work together for good to them that love God</a:t>
            </a:r>
            <a:r>
              <a:rPr lang="en-US" dirty="0"/>
              <a:t>, to them who are the called according to his purpose. Rom. 8:28</a:t>
            </a:r>
          </a:p>
        </p:txBody>
      </p:sp>
    </p:spTree>
    <p:extLst>
      <p:ext uri="{BB962C8B-B14F-4D97-AF65-F5344CB8AC3E}">
        <p14:creationId xmlns:p14="http://schemas.microsoft.com/office/powerpoint/2010/main" val="1925301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8370-CA8D-4C9D-AD1D-D58B0477DDCE}"/>
              </a:ext>
            </a:extLst>
          </p:cNvPr>
          <p:cNvSpPr>
            <a:spLocks noGrp="1"/>
          </p:cNvSpPr>
          <p:nvPr>
            <p:ph type="title"/>
          </p:nvPr>
        </p:nvSpPr>
        <p:spPr>
          <a:xfrm>
            <a:off x="685331" y="0"/>
            <a:ext cx="7773338" cy="829282"/>
          </a:xfrm>
        </p:spPr>
        <p:txBody>
          <a:bodyPr>
            <a:normAutofit fontScale="90000"/>
          </a:bodyPr>
          <a:lstStyle/>
          <a:p>
            <a:r>
              <a:rPr lang="en-US" dirty="0"/>
              <a:t>Thoughts &amp; Intents of the Heart  pt. 2</a:t>
            </a:r>
          </a:p>
        </p:txBody>
      </p:sp>
      <p:pic>
        <p:nvPicPr>
          <p:cNvPr id="5" name="Content Placeholder 4">
            <a:extLst>
              <a:ext uri="{FF2B5EF4-FFF2-40B4-BE49-F238E27FC236}">
                <a16:creationId xmlns:a16="http://schemas.microsoft.com/office/drawing/2014/main" id="{D021AB53-F3CC-43E9-BE0E-623251315CA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1000"/>
                    </a14:imgEffect>
                    <a14:imgEffect>
                      <a14:brightnessContrast bright="-25000" contrast="36000"/>
                    </a14:imgEffect>
                  </a14:imgLayer>
                </a14:imgProps>
              </a:ext>
              <a:ext uri="{28A0092B-C50C-407E-A947-70E740481C1C}">
                <a14:useLocalDpi xmlns:a14="http://schemas.microsoft.com/office/drawing/2010/main" val="0"/>
              </a:ext>
            </a:extLst>
          </a:blip>
          <a:stretch>
            <a:fillRect/>
          </a:stretch>
        </p:blipFill>
        <p:spPr>
          <a:xfrm>
            <a:off x="914400" y="876299"/>
            <a:ext cx="6934200" cy="5105401"/>
          </a:xfrm>
        </p:spPr>
      </p:pic>
    </p:spTree>
    <p:extLst>
      <p:ext uri="{BB962C8B-B14F-4D97-AF65-F5344CB8AC3E}">
        <p14:creationId xmlns:p14="http://schemas.microsoft.com/office/powerpoint/2010/main" val="1764792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FF79-DFF1-4F31-887E-15B7A23FDA29}"/>
              </a:ext>
            </a:extLst>
          </p:cNvPr>
          <p:cNvSpPr>
            <a:spLocks noGrp="1"/>
          </p:cNvSpPr>
          <p:nvPr>
            <p:ph type="title"/>
          </p:nvPr>
        </p:nvSpPr>
        <p:spPr>
          <a:xfrm>
            <a:off x="258567" y="34413"/>
            <a:ext cx="8229600" cy="1286482"/>
          </a:xfrm>
        </p:spPr>
        <p:txBody>
          <a:bodyPr/>
          <a:lstStyle/>
          <a:p>
            <a:r>
              <a:rPr lang="en-US" dirty="0"/>
              <a:t>Thoughts &amp; Intents of the Heart pt. 2</a:t>
            </a:r>
          </a:p>
        </p:txBody>
      </p:sp>
      <p:sp>
        <p:nvSpPr>
          <p:cNvPr id="3" name="Content Placeholder 2">
            <a:extLst>
              <a:ext uri="{FF2B5EF4-FFF2-40B4-BE49-F238E27FC236}">
                <a16:creationId xmlns:a16="http://schemas.microsoft.com/office/drawing/2014/main" id="{1BC93A6E-E431-4F0D-91A2-333799ECF3F4}"/>
              </a:ext>
            </a:extLst>
          </p:cNvPr>
          <p:cNvSpPr>
            <a:spLocks noGrp="1"/>
          </p:cNvSpPr>
          <p:nvPr>
            <p:ph idx="1"/>
          </p:nvPr>
        </p:nvSpPr>
        <p:spPr>
          <a:xfrm>
            <a:off x="714828" y="1320895"/>
            <a:ext cx="7773339" cy="3424107"/>
          </a:xfrm>
        </p:spPr>
        <p:txBody>
          <a:bodyPr>
            <a:normAutofit/>
          </a:bodyPr>
          <a:lstStyle/>
          <a:p>
            <a:r>
              <a:rPr lang="en-US" sz="2800" dirty="0"/>
              <a:t>What do we need to do to guard our hearts or how do we keep our hearts pure?</a:t>
            </a:r>
          </a:p>
        </p:txBody>
      </p:sp>
    </p:spTree>
    <p:extLst>
      <p:ext uri="{BB962C8B-B14F-4D97-AF65-F5344CB8AC3E}">
        <p14:creationId xmlns:p14="http://schemas.microsoft.com/office/powerpoint/2010/main" val="82571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0"/>
            <a:ext cx="7773338" cy="981682"/>
          </a:xfrm>
        </p:spPr>
        <p:txBody>
          <a:bodyPr>
            <a:normAutofit fontScale="90000"/>
          </a:bodyPr>
          <a:lstStyle/>
          <a:p>
            <a:r>
              <a:rPr lang="en-US" dirty="0"/>
              <a:t>Thoughts &amp; Intents of the Heart pt. 2</a:t>
            </a:r>
          </a:p>
        </p:txBody>
      </p:sp>
      <p:sp>
        <p:nvSpPr>
          <p:cNvPr id="3" name="Content Placeholder 2"/>
          <p:cNvSpPr>
            <a:spLocks noGrp="1"/>
          </p:cNvSpPr>
          <p:nvPr>
            <p:ph idx="1"/>
          </p:nvPr>
        </p:nvSpPr>
        <p:spPr>
          <a:xfrm>
            <a:off x="680415" y="914400"/>
            <a:ext cx="8229600" cy="4525963"/>
          </a:xfrm>
        </p:spPr>
        <p:txBody>
          <a:bodyPr>
            <a:normAutofit/>
          </a:bodyPr>
          <a:lstStyle/>
          <a:p>
            <a:pPr marL="0" indent="0">
              <a:buNone/>
            </a:pPr>
            <a:r>
              <a:rPr lang="en-US" sz="2400" b="1" dirty="0"/>
              <a:t>We Want Our Hearts To Be Pure</a:t>
            </a:r>
          </a:p>
          <a:p>
            <a:r>
              <a:rPr lang="en-US" sz="2400" dirty="0"/>
              <a:t>Matt. 5: 8-Blessed are the pure in heart, for they shall see god.</a:t>
            </a:r>
          </a:p>
          <a:p>
            <a:r>
              <a:rPr lang="en-US" sz="2400" dirty="0"/>
              <a:t>The heart needs guarding because out of it flows the issues of life.</a:t>
            </a:r>
          </a:p>
          <a:p>
            <a:r>
              <a:rPr lang="en-US" sz="2400" dirty="0"/>
              <a:t> As is the fountain, so must be the streams that flow from it—the eyes, the mouth, the feet, i.e., words and actions.</a:t>
            </a:r>
          </a:p>
          <a:p>
            <a:r>
              <a:rPr lang="en-US" sz="2400" dirty="0"/>
              <a:t>From the abundance of the heart the mouth speaks.</a:t>
            </a:r>
          </a:p>
        </p:txBody>
      </p:sp>
    </p:spTree>
    <p:extLst>
      <p:ext uri="{BB962C8B-B14F-4D97-AF65-F5344CB8AC3E}">
        <p14:creationId xmlns:p14="http://schemas.microsoft.com/office/powerpoint/2010/main" val="799978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E0CD2-C6A9-4851-9EB7-17CFED0A0677}"/>
              </a:ext>
            </a:extLst>
          </p:cNvPr>
          <p:cNvSpPr>
            <a:spLocks noGrp="1"/>
          </p:cNvSpPr>
          <p:nvPr>
            <p:ph type="title"/>
          </p:nvPr>
        </p:nvSpPr>
        <p:spPr>
          <a:xfrm>
            <a:off x="685330" y="19665"/>
            <a:ext cx="7773338" cy="1057881"/>
          </a:xfrm>
        </p:spPr>
        <p:txBody>
          <a:bodyPr>
            <a:normAutofit fontScale="90000"/>
          </a:bodyPr>
          <a:lstStyle/>
          <a:p>
            <a:r>
              <a:rPr lang="en-US" dirty="0"/>
              <a:t>Thoughts &amp; Intents of the Heart pt. 2</a:t>
            </a:r>
          </a:p>
        </p:txBody>
      </p:sp>
      <p:sp>
        <p:nvSpPr>
          <p:cNvPr id="3" name="Content Placeholder 2">
            <a:extLst>
              <a:ext uri="{FF2B5EF4-FFF2-40B4-BE49-F238E27FC236}">
                <a16:creationId xmlns:a16="http://schemas.microsoft.com/office/drawing/2014/main" id="{85EAD02E-1408-47E2-A09B-40EF823E3EC4}"/>
              </a:ext>
            </a:extLst>
          </p:cNvPr>
          <p:cNvSpPr>
            <a:spLocks noGrp="1"/>
          </p:cNvSpPr>
          <p:nvPr>
            <p:ph idx="1"/>
          </p:nvPr>
        </p:nvSpPr>
        <p:spPr>
          <a:xfrm>
            <a:off x="533399" y="1077546"/>
            <a:ext cx="8077199" cy="4876800"/>
          </a:xfrm>
        </p:spPr>
        <p:txBody>
          <a:bodyPr>
            <a:noAutofit/>
          </a:bodyPr>
          <a:lstStyle/>
          <a:p>
            <a:pPr marL="0" indent="0" algn="ctr">
              <a:buNone/>
            </a:pPr>
            <a:r>
              <a:rPr lang="en-US" sz="2400" b="1" dirty="0">
                <a:latin typeface="Century" panose="02040604050505020304" pitchFamily="18" charset="0"/>
              </a:rPr>
              <a:t>Intentional living</a:t>
            </a:r>
          </a:p>
          <a:p>
            <a:pPr marL="0" indent="0" algn="ctr">
              <a:buNone/>
            </a:pPr>
            <a:r>
              <a:rPr lang="en-US" dirty="0">
                <a:latin typeface="Century" panose="02040604050505020304" pitchFamily="18" charset="0"/>
              </a:rPr>
              <a:t>Live life, then, with a due sense of responsibility (walk in the spirit), not as men who do not know the meaning and purpose of life but as those who do (you shall not fulfill the lust of the flesh). Make the best use of your time, despite all the difficulties of these days. Don’t be vague but firmly grasp what you know to be the will of God (Be led by the spirit of god). Eph. 5: 16-18</a:t>
            </a:r>
          </a:p>
        </p:txBody>
      </p:sp>
    </p:spTree>
    <p:extLst>
      <p:ext uri="{BB962C8B-B14F-4D97-AF65-F5344CB8AC3E}">
        <p14:creationId xmlns:p14="http://schemas.microsoft.com/office/powerpoint/2010/main" val="4008035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0" y="0"/>
            <a:ext cx="7773338" cy="905482"/>
          </a:xfrm>
        </p:spPr>
        <p:txBody>
          <a:bodyPr>
            <a:normAutofit fontScale="90000"/>
          </a:bodyPr>
          <a:lstStyle/>
          <a:p>
            <a:r>
              <a:rPr lang="en-US" dirty="0"/>
              <a:t>Thoughts &amp; Intents of the Heart pt. 2</a:t>
            </a:r>
          </a:p>
        </p:txBody>
      </p:sp>
      <p:sp>
        <p:nvSpPr>
          <p:cNvPr id="3" name="Content Placeholder 2"/>
          <p:cNvSpPr>
            <a:spLocks noGrp="1"/>
          </p:cNvSpPr>
          <p:nvPr>
            <p:ph idx="1"/>
          </p:nvPr>
        </p:nvSpPr>
        <p:spPr>
          <a:xfrm>
            <a:off x="380999" y="905482"/>
            <a:ext cx="8381999" cy="4715479"/>
          </a:xfrm>
        </p:spPr>
        <p:txBody>
          <a:bodyPr>
            <a:noAutofit/>
          </a:bodyPr>
          <a:lstStyle/>
          <a:p>
            <a:pPr marL="0" indent="0">
              <a:buNone/>
            </a:pPr>
            <a:r>
              <a:rPr lang="en-US" sz="2400" b="1" dirty="0"/>
              <a:t>What helps us:</a:t>
            </a:r>
          </a:p>
          <a:p>
            <a:r>
              <a:rPr lang="en-US" sz="2400" dirty="0"/>
              <a:t>Heb. 4:12 (CJB)-See, the Word of God is alive! It is at work and is sharper than any double-edged sword - it cuts right through to where soul meets spirit and joints meet marrow, and it is quick to judge the inner reflections and attitudes of the heart. (Complete Jewish Bible)</a:t>
            </a:r>
          </a:p>
          <a:p>
            <a:r>
              <a:rPr lang="en-US" sz="2400" dirty="0"/>
              <a:t>Heb. 4:12 (NLT)-For the word of God is full of living power. It is sharper than the sharpest knife, cutting deep into our innermost thoughts and desires. It exposes us for what we really are.  </a:t>
            </a:r>
            <a:br>
              <a:rPr lang="en-US" sz="2400" dirty="0"/>
            </a:br>
            <a:endParaRPr lang="en-US" sz="2400" dirty="0"/>
          </a:p>
        </p:txBody>
      </p:sp>
    </p:spTree>
    <p:extLst>
      <p:ext uri="{BB962C8B-B14F-4D97-AF65-F5344CB8AC3E}">
        <p14:creationId xmlns:p14="http://schemas.microsoft.com/office/powerpoint/2010/main" val="815746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42559"/>
            <a:ext cx="7773338" cy="981682"/>
          </a:xfrm>
        </p:spPr>
        <p:txBody>
          <a:bodyPr>
            <a:normAutofit fontScale="90000"/>
          </a:bodyPr>
          <a:lstStyle/>
          <a:p>
            <a:r>
              <a:rPr lang="en-US" dirty="0"/>
              <a:t>Thoughts &amp; Intents of the Heart pt. 2 </a:t>
            </a:r>
          </a:p>
        </p:txBody>
      </p:sp>
      <p:sp>
        <p:nvSpPr>
          <p:cNvPr id="3" name="Content Placeholder 2"/>
          <p:cNvSpPr>
            <a:spLocks noGrp="1"/>
          </p:cNvSpPr>
          <p:nvPr>
            <p:ph idx="1"/>
          </p:nvPr>
        </p:nvSpPr>
        <p:spPr>
          <a:xfrm>
            <a:off x="381000" y="914400"/>
            <a:ext cx="8381999" cy="4724398"/>
          </a:xfrm>
        </p:spPr>
        <p:txBody>
          <a:bodyPr>
            <a:normAutofit fontScale="92500"/>
          </a:bodyPr>
          <a:lstStyle/>
          <a:p>
            <a:r>
              <a:rPr lang="en-US" sz="2400" dirty="0"/>
              <a:t>As Christians we have to take time and effort to make sure their inner personal beliefs line up with God's Word. </a:t>
            </a:r>
          </a:p>
          <a:p>
            <a:r>
              <a:rPr lang="en-US" sz="2400" dirty="0"/>
              <a:t>With God’s help &amp; His Word we CAN interpret reality properly and pay attention to our heart.</a:t>
            </a:r>
          </a:p>
          <a:p>
            <a:r>
              <a:rPr lang="en-US" sz="2400" dirty="0"/>
              <a:t> Your promises to yourself are not as important as Christian obedience and the promises of God.</a:t>
            </a:r>
          </a:p>
          <a:p>
            <a:r>
              <a:rPr lang="en-US" sz="2400" dirty="0"/>
              <a:t>If you are looking for a fight you can usually find one or start one.</a:t>
            </a:r>
          </a:p>
          <a:p>
            <a:r>
              <a:rPr lang="en-US" sz="2400" dirty="0"/>
              <a:t>Don’t get stuck in your own way or your own intent may override the things of God.</a:t>
            </a:r>
          </a:p>
          <a:p>
            <a:endParaRPr lang="en-US" dirty="0"/>
          </a:p>
        </p:txBody>
      </p:sp>
    </p:spTree>
    <p:extLst>
      <p:ext uri="{BB962C8B-B14F-4D97-AF65-F5344CB8AC3E}">
        <p14:creationId xmlns:p14="http://schemas.microsoft.com/office/powerpoint/2010/main" val="3019060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631" y="4916"/>
            <a:ext cx="7773338" cy="981682"/>
          </a:xfrm>
        </p:spPr>
        <p:txBody>
          <a:bodyPr>
            <a:normAutofit fontScale="90000"/>
          </a:bodyPr>
          <a:lstStyle/>
          <a:p>
            <a:r>
              <a:rPr lang="en-US" dirty="0"/>
              <a:t>Thoughts &amp; Intents of the Heart pt. 2</a:t>
            </a:r>
          </a:p>
        </p:txBody>
      </p:sp>
      <p:sp>
        <p:nvSpPr>
          <p:cNvPr id="3" name="Content Placeholder 2"/>
          <p:cNvSpPr>
            <a:spLocks noGrp="1"/>
          </p:cNvSpPr>
          <p:nvPr>
            <p:ph idx="1"/>
          </p:nvPr>
        </p:nvSpPr>
        <p:spPr>
          <a:xfrm>
            <a:off x="457200" y="838200"/>
            <a:ext cx="8458200" cy="4864099"/>
          </a:xfrm>
        </p:spPr>
        <p:txBody>
          <a:bodyPr>
            <a:noAutofit/>
          </a:bodyPr>
          <a:lstStyle/>
          <a:p>
            <a:pPr>
              <a:lnSpc>
                <a:spcPct val="100000"/>
              </a:lnSpc>
            </a:pPr>
            <a:r>
              <a:rPr lang="en-US" sz="2400" dirty="0"/>
              <a:t>Since the heart is so important to what we think, say, and do, we each need to regularly do open heart surgery with the scalpel of the Word under the guiding hand of the great physician, the Lord Jesus. </a:t>
            </a:r>
          </a:p>
          <a:p>
            <a:pPr>
              <a:lnSpc>
                <a:spcPct val="100000"/>
              </a:lnSpc>
            </a:pPr>
            <a:r>
              <a:rPr lang="en-US" sz="2400" dirty="0"/>
              <a:t>We accomplish this through the teaching, guiding, convicting ministry of the Holy Spirit &amp; the word of god.</a:t>
            </a:r>
          </a:p>
          <a:p>
            <a:pPr>
              <a:lnSpc>
                <a:spcPct val="100000"/>
              </a:lnSpc>
            </a:pPr>
            <a:r>
              <a:rPr lang="en-US" sz="2400" dirty="0"/>
              <a:t>Be accountable to what you allow to enter your heart through media, gossip, jealousy, hate, anger, unforgiveness, bitterness, hurt etc.</a:t>
            </a:r>
          </a:p>
          <a:p>
            <a:pPr>
              <a:lnSpc>
                <a:spcPct val="100000"/>
              </a:lnSpc>
            </a:pPr>
            <a:r>
              <a:rPr lang="en-US" sz="2400" dirty="0"/>
              <a:t>Read God’s word and allow Him to cleanse you of your old ways. </a:t>
            </a:r>
          </a:p>
        </p:txBody>
      </p:sp>
    </p:spTree>
    <p:extLst>
      <p:ext uri="{BB962C8B-B14F-4D97-AF65-F5344CB8AC3E}">
        <p14:creationId xmlns:p14="http://schemas.microsoft.com/office/powerpoint/2010/main" val="251400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19665"/>
            <a:ext cx="7773338" cy="981681"/>
          </a:xfrm>
        </p:spPr>
        <p:txBody>
          <a:bodyPr>
            <a:normAutofit fontScale="90000"/>
          </a:bodyPr>
          <a:lstStyle/>
          <a:p>
            <a:r>
              <a:rPr lang="en-US" dirty="0"/>
              <a:t>Thoughts &amp; Intents of the Heart pt. 2 </a:t>
            </a:r>
          </a:p>
        </p:txBody>
      </p:sp>
      <p:sp>
        <p:nvSpPr>
          <p:cNvPr id="3" name="Content Placeholder 2"/>
          <p:cNvSpPr>
            <a:spLocks noGrp="1"/>
          </p:cNvSpPr>
          <p:nvPr>
            <p:ph idx="1"/>
          </p:nvPr>
        </p:nvSpPr>
        <p:spPr>
          <a:xfrm>
            <a:off x="190500" y="990600"/>
            <a:ext cx="8763000" cy="4876799"/>
          </a:xfrm>
        </p:spPr>
        <p:txBody>
          <a:bodyPr>
            <a:normAutofit fontScale="85000" lnSpcReduction="10000"/>
          </a:bodyPr>
          <a:lstStyle/>
          <a:p>
            <a:pPr marL="0" indent="0">
              <a:buNone/>
            </a:pPr>
            <a:r>
              <a:rPr lang="en-US" b="1" dirty="0"/>
              <a:t> Guard The thoughts and intents of the Heart</a:t>
            </a:r>
          </a:p>
          <a:p>
            <a:r>
              <a:rPr lang="en-US" sz="2200" b="1" dirty="0"/>
              <a:t>Out of the abundance of the heart the mouth speaks and responds by using our skills for good or evil (Matt. 12:34).</a:t>
            </a:r>
          </a:p>
          <a:p>
            <a:r>
              <a:rPr lang="en-US" sz="2200" dirty="0"/>
              <a:t>There is a way that may seems right to us that can cause us to  wander from God in our hearts (Isa. 53:6a). </a:t>
            </a:r>
          </a:p>
          <a:p>
            <a:r>
              <a:rPr lang="en-US" sz="2200" dirty="0"/>
              <a:t>We want to be in control , direct our own affairs and  live independently. </a:t>
            </a:r>
          </a:p>
          <a:p>
            <a:r>
              <a:rPr lang="en-US" sz="2200" dirty="0"/>
              <a:t>We want to be in charge of our own destinies. Oh yes, some of us want to trust God with getting us into heaven, but we would too often prefer to direct our own affairs down here on earth partly because we are so committed to our own desires. </a:t>
            </a:r>
          </a:p>
          <a:p>
            <a:r>
              <a:rPr lang="en-US" sz="2200" dirty="0"/>
              <a:t>To completely follow Gods directions may mean  giving up something that we think we must have in order to be secure or happy. </a:t>
            </a:r>
          </a:p>
        </p:txBody>
      </p:sp>
    </p:spTree>
    <p:extLst>
      <p:ext uri="{BB962C8B-B14F-4D97-AF65-F5344CB8AC3E}">
        <p14:creationId xmlns:p14="http://schemas.microsoft.com/office/powerpoint/2010/main" val="2142375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r>
              <a:rPr lang="en-US" dirty="0"/>
              <a:t>Bible Study TBA</a:t>
            </a:r>
          </a:p>
        </p:txBody>
      </p:sp>
    </p:spTree>
    <p:extLst>
      <p:ext uri="{BB962C8B-B14F-4D97-AF65-F5344CB8AC3E}">
        <p14:creationId xmlns:p14="http://schemas.microsoft.com/office/powerpoint/2010/main" val="328356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05799" cy="1438882"/>
          </a:xfrm>
        </p:spPr>
        <p:txBody>
          <a:bodyPr>
            <a:normAutofit/>
          </a:bodyPr>
          <a:lstStyle/>
          <a:p>
            <a:r>
              <a:rPr lang="en-US" dirty="0"/>
              <a:t>Thoughts &amp; Intents of the Heart pt. 2 </a:t>
            </a:r>
          </a:p>
        </p:txBody>
      </p:sp>
      <p:sp>
        <p:nvSpPr>
          <p:cNvPr id="3" name="Content Placeholder 2"/>
          <p:cNvSpPr>
            <a:spLocks noGrp="1"/>
          </p:cNvSpPr>
          <p:nvPr>
            <p:ph idx="1"/>
          </p:nvPr>
        </p:nvSpPr>
        <p:spPr>
          <a:xfrm>
            <a:off x="419100" y="1219200"/>
            <a:ext cx="8305799" cy="4109906"/>
          </a:xfrm>
        </p:spPr>
        <p:txBody>
          <a:bodyPr>
            <a:normAutofit fontScale="92500" lnSpcReduction="20000"/>
          </a:bodyPr>
          <a:lstStyle/>
          <a:p>
            <a:r>
              <a:rPr lang="en-US" sz="3600" dirty="0"/>
              <a:t>Swindoll writes: “How important is the heart? It is there that character is formed.</a:t>
            </a:r>
          </a:p>
          <a:p>
            <a:r>
              <a:rPr lang="en-US" sz="3600" dirty="0"/>
              <a:t> It alone holds the secrets of true success. </a:t>
            </a:r>
          </a:p>
          <a:p>
            <a:r>
              <a:rPr lang="en-US" sz="3600" dirty="0"/>
              <a:t>Its treasures are priceless—but they can be stolen.” </a:t>
            </a:r>
          </a:p>
          <a:p>
            <a:endParaRPr lang="en-US" dirty="0"/>
          </a:p>
        </p:txBody>
      </p:sp>
    </p:spTree>
    <p:extLst>
      <p:ext uri="{BB962C8B-B14F-4D97-AF65-F5344CB8AC3E}">
        <p14:creationId xmlns:p14="http://schemas.microsoft.com/office/powerpoint/2010/main" val="3985196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References:</a:t>
            </a:r>
          </a:p>
          <a:p>
            <a:r>
              <a:rPr lang="en-US" dirty="0"/>
              <a:t>Bible.knowing/jesus.com</a:t>
            </a:r>
          </a:p>
          <a:p>
            <a:r>
              <a:rPr lang="en-US" dirty="0"/>
              <a:t>The Thoughts and Intentions of the Heart (Globalchristians.org)</a:t>
            </a:r>
          </a:p>
          <a:p>
            <a:r>
              <a:rPr lang="en-US" dirty="0"/>
              <a:t>Guarding The Heart, bible.org</a:t>
            </a:r>
          </a:p>
          <a:p>
            <a:pPr marL="0" indent="0">
              <a:buNone/>
            </a:pPr>
            <a:endParaRPr lang="en-US" dirty="0"/>
          </a:p>
        </p:txBody>
      </p:sp>
    </p:spTree>
    <p:extLst>
      <p:ext uri="{BB962C8B-B14F-4D97-AF65-F5344CB8AC3E}">
        <p14:creationId xmlns:p14="http://schemas.microsoft.com/office/powerpoint/2010/main" val="3593259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1" y="4916"/>
            <a:ext cx="7773338" cy="1057882"/>
          </a:xfrm>
        </p:spPr>
        <p:txBody>
          <a:bodyPr>
            <a:normAutofit fontScale="90000"/>
          </a:bodyPr>
          <a:lstStyle/>
          <a:p>
            <a:r>
              <a:rPr lang="en-US" dirty="0"/>
              <a:t>Thoughts &amp; Intents of the Heart pt. 2</a:t>
            </a:r>
          </a:p>
        </p:txBody>
      </p:sp>
      <p:sp>
        <p:nvSpPr>
          <p:cNvPr id="3" name="Content Placeholder 2"/>
          <p:cNvSpPr>
            <a:spLocks noGrp="1"/>
          </p:cNvSpPr>
          <p:nvPr>
            <p:ph idx="1"/>
          </p:nvPr>
        </p:nvSpPr>
        <p:spPr>
          <a:xfrm>
            <a:off x="304800" y="838200"/>
            <a:ext cx="8534400" cy="4800600"/>
          </a:xfrm>
        </p:spPr>
        <p:txBody>
          <a:bodyPr>
            <a:normAutofit/>
          </a:bodyPr>
          <a:lstStyle/>
          <a:p>
            <a:r>
              <a:rPr lang="en-US" sz="2400" dirty="0"/>
              <a:t>The Bible says very little about success, but as seen, it says a tremendous amount about the heart because the heart is the wellspring of true success.</a:t>
            </a:r>
          </a:p>
          <a:p>
            <a:r>
              <a:rPr lang="en-US" sz="2400" dirty="0"/>
              <a:t>The</a:t>
            </a:r>
            <a:r>
              <a:rPr lang="en-US" sz="2400" b="1" i="1" dirty="0"/>
              <a:t> heart</a:t>
            </a:r>
            <a:r>
              <a:rPr lang="en-US" sz="2400" dirty="0"/>
              <a:t> is one of the most commonly used terms of the Bible and, again, most of these occurrences are used metaphorically of the inner man, either of the mind, the emotions, the will, the sinful nature, or inclusively of the total inner person.</a:t>
            </a:r>
          </a:p>
          <a:p>
            <a:endParaRPr lang="en-US" dirty="0"/>
          </a:p>
        </p:txBody>
      </p:sp>
    </p:spTree>
    <p:extLst>
      <p:ext uri="{BB962C8B-B14F-4D97-AF65-F5344CB8AC3E}">
        <p14:creationId xmlns:p14="http://schemas.microsoft.com/office/powerpoint/2010/main" val="41925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4D10-6A3F-4D1C-A95A-A4247D7CB4F4}"/>
              </a:ext>
            </a:extLst>
          </p:cNvPr>
          <p:cNvSpPr>
            <a:spLocks noGrp="1"/>
          </p:cNvSpPr>
          <p:nvPr>
            <p:ph type="title"/>
          </p:nvPr>
        </p:nvSpPr>
        <p:spPr>
          <a:xfrm>
            <a:off x="457200" y="12290"/>
            <a:ext cx="8229600" cy="1362682"/>
          </a:xfrm>
        </p:spPr>
        <p:txBody>
          <a:bodyPr/>
          <a:lstStyle/>
          <a:p>
            <a:r>
              <a:rPr lang="en-US" dirty="0"/>
              <a:t>Thoughts &amp; Intents of the Heart pt. 2</a:t>
            </a:r>
          </a:p>
        </p:txBody>
      </p:sp>
      <p:sp>
        <p:nvSpPr>
          <p:cNvPr id="3" name="Content Placeholder 2">
            <a:extLst>
              <a:ext uri="{FF2B5EF4-FFF2-40B4-BE49-F238E27FC236}">
                <a16:creationId xmlns:a16="http://schemas.microsoft.com/office/drawing/2014/main" id="{B287AFA2-71A5-4446-9C9E-D7639B7F30F9}"/>
              </a:ext>
            </a:extLst>
          </p:cNvPr>
          <p:cNvSpPr>
            <a:spLocks noGrp="1"/>
          </p:cNvSpPr>
          <p:nvPr>
            <p:ph idx="1"/>
          </p:nvPr>
        </p:nvSpPr>
        <p:spPr>
          <a:xfrm>
            <a:off x="685330" y="1374972"/>
            <a:ext cx="7773339" cy="3424107"/>
          </a:xfrm>
        </p:spPr>
        <p:txBody>
          <a:bodyPr>
            <a:normAutofit/>
          </a:bodyPr>
          <a:lstStyle/>
          <a:p>
            <a:r>
              <a:rPr lang="en-US" sz="3600" dirty="0"/>
              <a:t>Do we naturally think about things as god thinks?</a:t>
            </a:r>
          </a:p>
          <a:p>
            <a:r>
              <a:rPr lang="en-US" sz="3600" dirty="0"/>
              <a:t>What can we do that can help us to be more like him?</a:t>
            </a:r>
          </a:p>
        </p:txBody>
      </p:sp>
    </p:spTree>
    <p:extLst>
      <p:ext uri="{BB962C8B-B14F-4D97-AF65-F5344CB8AC3E}">
        <p14:creationId xmlns:p14="http://schemas.microsoft.com/office/powerpoint/2010/main" val="2791019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599" cy="1134082"/>
          </a:xfrm>
        </p:spPr>
        <p:txBody>
          <a:bodyPr>
            <a:normAutofit/>
          </a:bodyPr>
          <a:lstStyle/>
          <a:p>
            <a:r>
              <a:rPr lang="en-US" dirty="0"/>
              <a:t>Thoughts &amp; Intents of the Heart pt. 2</a:t>
            </a:r>
          </a:p>
        </p:txBody>
      </p:sp>
      <p:sp>
        <p:nvSpPr>
          <p:cNvPr id="3" name="Content Placeholder 2"/>
          <p:cNvSpPr>
            <a:spLocks noGrp="1"/>
          </p:cNvSpPr>
          <p:nvPr>
            <p:ph idx="1"/>
          </p:nvPr>
        </p:nvSpPr>
        <p:spPr>
          <a:xfrm>
            <a:off x="228600" y="685800"/>
            <a:ext cx="8458199" cy="4800600"/>
          </a:xfrm>
        </p:spPr>
        <p:txBody>
          <a:bodyPr>
            <a:normAutofit fontScale="85000" lnSpcReduction="20000"/>
          </a:bodyPr>
          <a:lstStyle/>
          <a:p>
            <a:pPr marL="0" indent="0">
              <a:buNone/>
            </a:pPr>
            <a:r>
              <a:rPr lang="en-US" sz="2400" b="1" dirty="0"/>
              <a:t> </a:t>
            </a:r>
          </a:p>
          <a:p>
            <a:r>
              <a:rPr lang="en-US" sz="2600" dirty="0"/>
              <a:t>We don’t naturally think and look at life like God does. His thoughts and ways are high above ours. </a:t>
            </a:r>
          </a:p>
          <a:p>
            <a:r>
              <a:rPr lang="en-US" sz="2600" dirty="0"/>
              <a:t>We desperately need the wisdom and direction of the Lord to know His ways and to know our own heart and its wicked ways. Proverbs 19:3 warns us that our foolishness subverts or perverts our way.</a:t>
            </a:r>
          </a:p>
          <a:p>
            <a:r>
              <a:rPr lang="en-US" sz="2600" dirty="0"/>
              <a:t> “Perverts” is the Hebrew word, </a:t>
            </a:r>
            <a:r>
              <a:rPr lang="en-US" sz="2600" i="1" dirty="0"/>
              <a:t>salaph</a:t>
            </a:r>
            <a:r>
              <a:rPr lang="en-US" sz="2600" dirty="0"/>
              <a:t>, “to twist, pervert, overturn.” </a:t>
            </a:r>
          </a:p>
          <a:p>
            <a:r>
              <a:rPr lang="en-US" sz="2600" dirty="0"/>
              <a:t>Principles are established standards of the heart &amp; mind.  </a:t>
            </a:r>
          </a:p>
          <a:p>
            <a:r>
              <a:rPr lang="en-US" sz="2600" dirty="0"/>
              <a:t>The data you process and put away in the brain can become the feeder (supplier/product) of your heart.</a:t>
            </a:r>
          </a:p>
          <a:p>
            <a:endParaRPr lang="en-US" dirty="0"/>
          </a:p>
        </p:txBody>
      </p:sp>
    </p:spTree>
    <p:extLst>
      <p:ext uri="{BB962C8B-B14F-4D97-AF65-F5344CB8AC3E}">
        <p14:creationId xmlns:p14="http://schemas.microsoft.com/office/powerpoint/2010/main" val="2634707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9" y="51479"/>
            <a:ext cx="8229598" cy="1134082"/>
          </a:xfrm>
        </p:spPr>
        <p:txBody>
          <a:bodyPr>
            <a:normAutofit/>
          </a:bodyPr>
          <a:lstStyle/>
          <a:p>
            <a:r>
              <a:rPr lang="en-US" dirty="0"/>
              <a:t>Thoughts &amp; Intents of the Heart pt. 2 </a:t>
            </a:r>
          </a:p>
        </p:txBody>
      </p:sp>
      <p:sp>
        <p:nvSpPr>
          <p:cNvPr id="3" name="Content Placeholder 2"/>
          <p:cNvSpPr>
            <a:spLocks noGrp="1"/>
          </p:cNvSpPr>
          <p:nvPr>
            <p:ph idx="1"/>
          </p:nvPr>
        </p:nvSpPr>
        <p:spPr>
          <a:xfrm>
            <a:off x="395748" y="1066800"/>
            <a:ext cx="8381999" cy="4486879"/>
          </a:xfrm>
        </p:spPr>
        <p:txBody>
          <a:bodyPr>
            <a:normAutofit lnSpcReduction="10000"/>
          </a:bodyPr>
          <a:lstStyle/>
          <a:p>
            <a:r>
              <a:rPr lang="en-US" sz="3200" dirty="0"/>
              <a:t>Watch your thoughts. They become words. </a:t>
            </a:r>
          </a:p>
          <a:p>
            <a:r>
              <a:rPr lang="en-US" sz="3200" dirty="0"/>
              <a:t>Watch your words. They become deeds. </a:t>
            </a:r>
          </a:p>
          <a:p>
            <a:r>
              <a:rPr lang="en-US" sz="3200" dirty="0"/>
              <a:t>Watch your deeds. They become habits. </a:t>
            </a:r>
          </a:p>
          <a:p>
            <a:r>
              <a:rPr lang="en-US" sz="3200" dirty="0"/>
              <a:t>Watch your habits. They become character. </a:t>
            </a:r>
          </a:p>
          <a:p>
            <a:r>
              <a:rPr lang="en-US" sz="3200" dirty="0"/>
              <a:t>Character is everything. (Frank Outlaw)</a:t>
            </a:r>
          </a:p>
          <a:p>
            <a:endParaRPr lang="en-US" dirty="0"/>
          </a:p>
        </p:txBody>
      </p:sp>
    </p:spTree>
    <p:extLst>
      <p:ext uri="{BB962C8B-B14F-4D97-AF65-F5344CB8AC3E}">
        <p14:creationId xmlns:p14="http://schemas.microsoft.com/office/powerpoint/2010/main" val="1362129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6A77-0E37-4809-8916-F4287701CCF4}"/>
              </a:ext>
            </a:extLst>
          </p:cNvPr>
          <p:cNvSpPr>
            <a:spLocks noGrp="1"/>
          </p:cNvSpPr>
          <p:nvPr>
            <p:ph type="title"/>
          </p:nvPr>
        </p:nvSpPr>
        <p:spPr>
          <a:xfrm>
            <a:off x="571265" y="36871"/>
            <a:ext cx="8001470" cy="981682"/>
          </a:xfrm>
        </p:spPr>
        <p:txBody>
          <a:bodyPr>
            <a:normAutofit fontScale="90000"/>
          </a:bodyPr>
          <a:lstStyle/>
          <a:p>
            <a:r>
              <a:rPr lang="en-US" dirty="0"/>
              <a:t>Thoughts &amp; Intents of the Heart pt. 2</a:t>
            </a:r>
          </a:p>
        </p:txBody>
      </p:sp>
      <p:sp>
        <p:nvSpPr>
          <p:cNvPr id="3" name="Content Placeholder 2">
            <a:extLst>
              <a:ext uri="{FF2B5EF4-FFF2-40B4-BE49-F238E27FC236}">
                <a16:creationId xmlns:a16="http://schemas.microsoft.com/office/drawing/2014/main" id="{EC79763D-CBCA-4C63-AE2A-4E964643531A}"/>
              </a:ext>
            </a:extLst>
          </p:cNvPr>
          <p:cNvSpPr>
            <a:spLocks noGrp="1"/>
          </p:cNvSpPr>
          <p:nvPr>
            <p:ph idx="1"/>
          </p:nvPr>
        </p:nvSpPr>
        <p:spPr>
          <a:xfrm>
            <a:off x="457200" y="952500"/>
            <a:ext cx="8458199" cy="4953000"/>
          </a:xfrm>
        </p:spPr>
        <p:txBody>
          <a:bodyPr/>
          <a:lstStyle/>
          <a:p>
            <a:pPr marL="0" indent="0">
              <a:buNone/>
            </a:pPr>
            <a:r>
              <a:rPr lang="en-US" sz="2400" b="1" dirty="0"/>
              <a:t>In other words</a:t>
            </a:r>
          </a:p>
          <a:p>
            <a:r>
              <a:rPr lang="en-US" sz="3200" dirty="0"/>
              <a:t>Before a person acts bad, </a:t>
            </a:r>
          </a:p>
          <a:p>
            <a:r>
              <a:rPr lang="en-US" sz="3200" dirty="0"/>
              <a:t>you can be sure they think &amp; talk bad. </a:t>
            </a:r>
          </a:p>
          <a:p>
            <a:r>
              <a:rPr lang="en-US" sz="3200" dirty="0"/>
              <a:t>When they both talk and walk they are a spokesman in both word and deed. </a:t>
            </a:r>
          </a:p>
          <a:p>
            <a:r>
              <a:rPr lang="en-US" sz="3200" dirty="0"/>
              <a:t>they become a walkie/talkie! (it becomes their character) (prov. 6:12)</a:t>
            </a:r>
          </a:p>
        </p:txBody>
      </p:sp>
    </p:spTree>
    <p:extLst>
      <p:ext uri="{BB962C8B-B14F-4D97-AF65-F5344CB8AC3E}">
        <p14:creationId xmlns:p14="http://schemas.microsoft.com/office/powerpoint/2010/main" val="1670081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0" y="34413"/>
            <a:ext cx="7773338" cy="905482"/>
          </a:xfrm>
        </p:spPr>
        <p:txBody>
          <a:bodyPr>
            <a:normAutofit fontScale="90000"/>
          </a:bodyPr>
          <a:lstStyle/>
          <a:p>
            <a:r>
              <a:rPr lang="en-US" dirty="0"/>
              <a:t>Thoughts &amp; Intents of the Heart pt. 2</a:t>
            </a:r>
          </a:p>
        </p:txBody>
      </p:sp>
      <p:sp>
        <p:nvSpPr>
          <p:cNvPr id="3" name="Content Placeholder 2"/>
          <p:cNvSpPr>
            <a:spLocks noGrp="1"/>
          </p:cNvSpPr>
          <p:nvPr>
            <p:ph idx="1"/>
          </p:nvPr>
        </p:nvSpPr>
        <p:spPr>
          <a:xfrm>
            <a:off x="380999" y="939895"/>
            <a:ext cx="8381999" cy="4952998"/>
          </a:xfrm>
        </p:spPr>
        <p:txBody>
          <a:bodyPr>
            <a:normAutofit lnSpcReduction="10000"/>
          </a:bodyPr>
          <a:lstStyle/>
          <a:p>
            <a:r>
              <a:rPr lang="en-US" sz="2800" dirty="0"/>
              <a:t>Sometimes it is hard to admit to sneaky, dishonest, crafty or manipulative intentions as a Christian.</a:t>
            </a:r>
          </a:p>
          <a:p>
            <a:r>
              <a:rPr lang="en-US" sz="2800" dirty="0"/>
              <a:t>The truth will set us free and help us to make wiser decisions.</a:t>
            </a:r>
          </a:p>
          <a:p>
            <a:r>
              <a:rPr lang="en-US" sz="2800" dirty="0"/>
              <a:t>Do not give yourself the means of carrying out your wrong intentions. </a:t>
            </a:r>
          </a:p>
          <a:p>
            <a:r>
              <a:rPr lang="en-US" sz="2800" dirty="0"/>
              <a:t>Deny the Heart/Thoughts what they need if they are to be implemented to do harm. </a:t>
            </a:r>
          </a:p>
          <a:p>
            <a:endParaRPr lang="en-US" dirty="0"/>
          </a:p>
        </p:txBody>
      </p:sp>
    </p:spTree>
    <p:extLst>
      <p:ext uri="{BB962C8B-B14F-4D97-AF65-F5344CB8AC3E}">
        <p14:creationId xmlns:p14="http://schemas.microsoft.com/office/powerpoint/2010/main" val="3037004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432" y="4459"/>
            <a:ext cx="7773338" cy="905481"/>
          </a:xfrm>
        </p:spPr>
        <p:txBody>
          <a:bodyPr>
            <a:normAutofit fontScale="90000"/>
          </a:bodyPr>
          <a:lstStyle/>
          <a:p>
            <a:r>
              <a:rPr lang="en-US" dirty="0"/>
              <a:t>Thoughts &amp; Intents of the Heart pt. 2 </a:t>
            </a:r>
          </a:p>
        </p:txBody>
      </p:sp>
      <p:sp>
        <p:nvSpPr>
          <p:cNvPr id="3" name="Content Placeholder 2"/>
          <p:cNvSpPr>
            <a:spLocks noGrp="1"/>
          </p:cNvSpPr>
          <p:nvPr>
            <p:ph idx="1"/>
          </p:nvPr>
        </p:nvSpPr>
        <p:spPr>
          <a:xfrm>
            <a:off x="381001" y="929605"/>
            <a:ext cx="8458200" cy="4876800"/>
          </a:xfrm>
        </p:spPr>
        <p:txBody>
          <a:bodyPr>
            <a:normAutofit fontScale="92500" lnSpcReduction="20000"/>
          </a:bodyPr>
          <a:lstStyle/>
          <a:p>
            <a:r>
              <a:rPr lang="en-US" sz="2400" dirty="0"/>
              <a:t>Intents of our heart can be a very complex part in our lives.</a:t>
            </a:r>
          </a:p>
          <a:p>
            <a:r>
              <a:rPr lang="en-US" sz="2400" dirty="0"/>
              <a:t>When something "looks like", "feels like" "smells like" or "sounds like" something else then a whole cascade of thoughts, memories and emotional reactions can be produced that can cause our intents (our ways/actions) to change.</a:t>
            </a:r>
          </a:p>
          <a:p>
            <a:r>
              <a:rPr lang="en-US" sz="2400" dirty="0"/>
              <a:t>Our inner life plans, vows, self-promises and deep desires  can retain power  and remain active even to a time later on in life,</a:t>
            </a:r>
          </a:p>
          <a:p>
            <a:r>
              <a:rPr lang="en-US" sz="2400" dirty="0"/>
              <a:t>When our heart wants something very much, we can easily find excuses to do what it wants.</a:t>
            </a:r>
          </a:p>
          <a:p>
            <a:endParaRPr lang="en-US" sz="2400" dirty="0"/>
          </a:p>
          <a:p>
            <a:endParaRPr lang="en-US" dirty="0"/>
          </a:p>
          <a:p>
            <a:endParaRPr lang="en-US" dirty="0"/>
          </a:p>
        </p:txBody>
      </p:sp>
    </p:spTree>
    <p:extLst>
      <p:ext uri="{BB962C8B-B14F-4D97-AF65-F5344CB8AC3E}">
        <p14:creationId xmlns:p14="http://schemas.microsoft.com/office/powerpoint/2010/main" val="392008553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502</TotalTime>
  <Words>1521</Words>
  <Application>Microsoft Office PowerPoint</Application>
  <PresentationFormat>On-screen Show (4:3)</PresentationFormat>
  <Paragraphs>88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Century</vt:lpstr>
      <vt:lpstr>Tw Cen MT</vt:lpstr>
      <vt:lpstr>Droplet</vt:lpstr>
      <vt:lpstr>Thoughts &amp; Intents of the Heart pt. 2</vt:lpstr>
      <vt:lpstr>Thoughts &amp; Intents of the Heart pt. 2 </vt:lpstr>
      <vt:lpstr>Thoughts &amp; Intents of the Heart pt. 2</vt:lpstr>
      <vt:lpstr>Thoughts &amp; Intents of the Heart pt. 2</vt:lpstr>
      <vt:lpstr>Thoughts &amp; Intents of the Heart pt. 2</vt:lpstr>
      <vt:lpstr>Thoughts &amp; Intents of the Heart pt. 2 </vt:lpstr>
      <vt:lpstr>Thoughts &amp; Intents of the Heart pt. 2</vt:lpstr>
      <vt:lpstr>Thoughts &amp; Intents of the Heart pt. 2</vt:lpstr>
      <vt:lpstr>Thoughts &amp; Intents of the Heart pt. 2 </vt:lpstr>
      <vt:lpstr>Thoughts &amp; Intents of the Heart pt. 2</vt:lpstr>
      <vt:lpstr>Thoughts &amp; Intents of the Heart  pt. 2</vt:lpstr>
      <vt:lpstr>Thoughts &amp; Intents of the Heart pt. 2</vt:lpstr>
      <vt:lpstr>Thoughts &amp; Intents of the Heart pt. 2</vt:lpstr>
      <vt:lpstr>Thoughts &amp; Intents of the Heart pt. 2</vt:lpstr>
      <vt:lpstr>Thoughts &amp; Intents of the Heart pt. 2</vt:lpstr>
      <vt:lpstr>Thoughts &amp; Intents of the Heart pt. 2 </vt:lpstr>
      <vt:lpstr>Thoughts &amp; Intents of the Heart pt. 2</vt:lpstr>
      <vt:lpstr>Thoughts &amp; Intents of the Heart pt. 2 </vt:lpstr>
      <vt:lpstr>PowerPoint Presentation</vt:lpstr>
      <vt:lpstr>PowerPoint Presentation</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Thoughts &amp; Intents of the Heart pt. 1</dc:title>
  <dc:creator>vhanflstubbp</dc:creator>
  <cp:lastModifiedBy>Abiding Faith</cp:lastModifiedBy>
  <cp:revision>48</cp:revision>
  <cp:lastPrinted>2019-05-21T15:15:19Z</cp:lastPrinted>
  <dcterms:created xsi:type="dcterms:W3CDTF">2015-06-23T19:50:45Z</dcterms:created>
  <dcterms:modified xsi:type="dcterms:W3CDTF">2019-05-23T00:07:04Z</dcterms:modified>
</cp:coreProperties>
</file>